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5.xml" ContentType="application/vnd.openxmlformats-officedocument.presentationml.comments+xml"/>
  <Override PartName="/ppt/notesSlides/notesSlide13.xml" ContentType="application/vnd.openxmlformats-officedocument.presentationml.notesSlide+xml"/>
  <Override PartName="/ppt/comments/comment6.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7.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0"/>
  </p:notesMasterIdLst>
  <p:sldIdLst>
    <p:sldId id="256" r:id="rId2"/>
    <p:sldId id="583" r:id="rId3"/>
    <p:sldId id="580" r:id="rId4"/>
    <p:sldId id="295" r:id="rId5"/>
    <p:sldId id="289" r:id="rId6"/>
    <p:sldId id="584" r:id="rId7"/>
    <p:sldId id="287" r:id="rId8"/>
    <p:sldId id="269" r:id="rId9"/>
    <p:sldId id="578" r:id="rId10"/>
    <p:sldId id="296" r:id="rId11"/>
    <p:sldId id="560" r:id="rId12"/>
    <p:sldId id="297" r:id="rId13"/>
    <p:sldId id="581" r:id="rId14"/>
    <p:sldId id="270" r:id="rId15"/>
    <p:sldId id="262" r:id="rId16"/>
    <p:sldId id="582" r:id="rId17"/>
    <p:sldId id="273" r:id="rId18"/>
    <p:sldId id="280" r:id="rId19"/>
    <p:sldId id="282" r:id="rId20"/>
    <p:sldId id="281" r:id="rId21"/>
    <p:sldId id="283" r:id="rId22"/>
    <p:sldId id="570" r:id="rId23"/>
    <p:sldId id="579" r:id="rId24"/>
    <p:sldId id="277" r:id="rId25"/>
    <p:sldId id="276" r:id="rId26"/>
    <p:sldId id="264" r:id="rId27"/>
    <p:sldId id="266" r:id="rId28"/>
    <p:sldId id="57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sisht, Deepak" initials="VD" lastIdx="23" clrIdx="0">
    <p:extLst>
      <p:ext uri="{19B8F6BF-5375-455C-9EA6-DF929625EA0E}">
        <p15:presenceInfo xmlns:p15="http://schemas.microsoft.com/office/powerpoint/2012/main" userId="S::deepakv@illinois.edu::ad3828f8-8548-4332-9c47-884a841794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5C6C7-02B5-4D7A-BB98-5CD1EF5E4C87}" v="1" dt="2021-11-15T19:38:39.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47_A801A5A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243_B47B6380.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14_B8165A55.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0A_F13D1DD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solidFill>
                  <a:schemeClr val="tx1"/>
                </a:solidFill>
              </a:rPr>
              <a:t>Satellites Launched Per Year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50800" cap="rnd">
              <a:solidFill>
                <a:schemeClr val="accent2"/>
              </a:solidFill>
              <a:round/>
            </a:ln>
            <a:effectLst/>
          </c:spPr>
          <c:marker>
            <c:symbol val="circle"/>
            <c:size val="5"/>
            <c:spPr>
              <a:solidFill>
                <a:schemeClr val="accent2">
                  <a:lumMod val="50000"/>
                </a:schemeClr>
              </a:solidFill>
              <a:ln w="9525">
                <a:noFill/>
              </a:ln>
              <a:effectLst/>
            </c:spPr>
          </c:marker>
          <c:xVal>
            <c:numRef>
              <c:f>Sheet1!$A$2:$A$50</c:f>
              <c:numCache>
                <c:formatCode>General</c:formatCode>
                <c:ptCount val="49"/>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2025</c:v>
                </c:pt>
              </c:numCache>
            </c:numRef>
          </c:xVal>
          <c:yVal>
            <c:numRef>
              <c:f>Sheet1!$B$2:$B$50</c:f>
              <c:numCache>
                <c:formatCode>General</c:formatCode>
                <c:ptCount val="4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2</c:v>
                </c:pt>
                <c:pt idx="17">
                  <c:v>2</c:v>
                </c:pt>
                <c:pt idx="18">
                  <c:v>2</c:v>
                </c:pt>
                <c:pt idx="19">
                  <c:v>4</c:v>
                </c:pt>
                <c:pt idx="20">
                  <c:v>5</c:v>
                </c:pt>
                <c:pt idx="21">
                  <c:v>9</c:v>
                </c:pt>
                <c:pt idx="22">
                  <c:v>10</c:v>
                </c:pt>
                <c:pt idx="23">
                  <c:v>32</c:v>
                </c:pt>
                <c:pt idx="24">
                  <c:v>34</c:v>
                </c:pt>
                <c:pt idx="25">
                  <c:v>28</c:v>
                </c:pt>
                <c:pt idx="26">
                  <c:v>35</c:v>
                </c:pt>
                <c:pt idx="27">
                  <c:v>21</c:v>
                </c:pt>
                <c:pt idx="28">
                  <c:v>40</c:v>
                </c:pt>
                <c:pt idx="29">
                  <c:v>32</c:v>
                </c:pt>
                <c:pt idx="30">
                  <c:v>31</c:v>
                </c:pt>
                <c:pt idx="31">
                  <c:v>36</c:v>
                </c:pt>
                <c:pt idx="32">
                  <c:v>44</c:v>
                </c:pt>
                <c:pt idx="33">
                  <c:v>58</c:v>
                </c:pt>
                <c:pt idx="34">
                  <c:v>61</c:v>
                </c:pt>
                <c:pt idx="35">
                  <c:v>65</c:v>
                </c:pt>
                <c:pt idx="36">
                  <c:v>71</c:v>
                </c:pt>
                <c:pt idx="37">
                  <c:v>87</c:v>
                </c:pt>
                <c:pt idx="38">
                  <c:v>88</c:v>
                </c:pt>
                <c:pt idx="39">
                  <c:v>108</c:v>
                </c:pt>
                <c:pt idx="40">
                  <c:v>145</c:v>
                </c:pt>
                <c:pt idx="41">
                  <c:v>150</c:v>
                </c:pt>
                <c:pt idx="42">
                  <c:v>135</c:v>
                </c:pt>
                <c:pt idx="43">
                  <c:v>388</c:v>
                </c:pt>
                <c:pt idx="44">
                  <c:v>365</c:v>
                </c:pt>
                <c:pt idx="45">
                  <c:v>342</c:v>
                </c:pt>
                <c:pt idx="46">
                  <c:v>1145</c:v>
                </c:pt>
              </c:numCache>
            </c:numRef>
          </c:yVal>
          <c:smooth val="1"/>
          <c:extLst>
            <c:ext xmlns:c16="http://schemas.microsoft.com/office/drawing/2014/chart" uri="{C3380CC4-5D6E-409C-BE32-E72D297353CC}">
              <c16:uniqueId val="{00000000-0C60-9D40-A459-424E2872AAB8}"/>
            </c:ext>
          </c:extLst>
        </c:ser>
        <c:dLbls>
          <c:showLegendKey val="0"/>
          <c:showVal val="0"/>
          <c:showCatName val="0"/>
          <c:showSerName val="0"/>
          <c:showPercent val="0"/>
          <c:showBubbleSize val="0"/>
        </c:dLbls>
        <c:axId val="1661932768"/>
        <c:axId val="1669048736"/>
      </c:scatterChart>
      <c:valAx>
        <c:axId val="1661932768"/>
        <c:scaling>
          <c:orientation val="minMax"/>
          <c:max val="2025"/>
          <c:min val="1975"/>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69048736"/>
        <c:crosses val="autoZero"/>
        <c:crossBetween val="midCat"/>
      </c:valAx>
      <c:valAx>
        <c:axId val="1669048736"/>
        <c:scaling>
          <c:orientation val="minMax"/>
        </c:scaling>
        <c:delete val="0"/>
        <c:axPos val="l"/>
        <c:numFmt formatCode="General" sourceLinked="1"/>
        <c:majorTickMark val="none"/>
        <c:minorTickMark val="none"/>
        <c:tickLblPos val="nextTo"/>
        <c:spPr>
          <a:noFill/>
          <a:ln w="38100"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61932768"/>
        <c:crosses val="autoZero"/>
        <c:crossBetween val="midCat"/>
        <c:majorUnit val="50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38100" cap="rnd">
              <a:solidFill>
                <a:schemeClr val="accent1"/>
              </a:solidFill>
              <a:round/>
            </a:ln>
            <a:effectLst/>
          </c:spPr>
          <c:marker>
            <c:symbol val="none"/>
          </c:marker>
          <c:xVal>
            <c:numRef>
              <c:f>Sheet1!$A$2:$A$713</c:f>
              <c:numCache>
                <c:formatCode>General</c:formatCode>
                <c:ptCount val="71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numCache>
            </c:numRef>
          </c:xVal>
          <c:yVal>
            <c:numRef>
              <c:f>Sheet1!$B$2:$B$713</c:f>
              <c:numCache>
                <c:formatCode>General</c:formatCode>
                <c:ptCount val="712"/>
                <c:pt idx="0">
                  <c:v>8.5</c:v>
                </c:pt>
                <c:pt idx="1">
                  <c:v>11.1</c:v>
                </c:pt>
                <c:pt idx="2">
                  <c:v>11.2</c:v>
                </c:pt>
                <c:pt idx="3">
                  <c:v>13</c:v>
                </c:pt>
                <c:pt idx="4">
                  <c:v>9.3000000000000007</c:v>
                </c:pt>
                <c:pt idx="5">
                  <c:v>14</c:v>
                </c:pt>
                <c:pt idx="6">
                  <c:v>9.9</c:v>
                </c:pt>
                <c:pt idx="7">
                  <c:v>12.8</c:v>
                </c:pt>
                <c:pt idx="8">
                  <c:v>11.6</c:v>
                </c:pt>
                <c:pt idx="9">
                  <c:v>12.9</c:v>
                </c:pt>
                <c:pt idx="10">
                  <c:v>9.6</c:v>
                </c:pt>
                <c:pt idx="11">
                  <c:v>11.7</c:v>
                </c:pt>
                <c:pt idx="12">
                  <c:v>12.5</c:v>
                </c:pt>
                <c:pt idx="13">
                  <c:v>13</c:v>
                </c:pt>
                <c:pt idx="14">
                  <c:v>11.8</c:v>
                </c:pt>
                <c:pt idx="15">
                  <c:v>13.1</c:v>
                </c:pt>
                <c:pt idx="16">
                  <c:v>13.1</c:v>
                </c:pt>
                <c:pt idx="17">
                  <c:v>12.2</c:v>
                </c:pt>
                <c:pt idx="18">
                  <c:v>11.7</c:v>
                </c:pt>
                <c:pt idx="19">
                  <c:v>10.6</c:v>
                </c:pt>
                <c:pt idx="20">
                  <c:v>12.9</c:v>
                </c:pt>
                <c:pt idx="21">
                  <c:v>11.2</c:v>
                </c:pt>
                <c:pt idx="22">
                  <c:v>11.9</c:v>
                </c:pt>
                <c:pt idx="24">
                  <c:v>14.2</c:v>
                </c:pt>
                <c:pt idx="25">
                  <c:v>12.5</c:v>
                </c:pt>
                <c:pt idx="26">
                  <c:v>14.8</c:v>
                </c:pt>
                <c:pt idx="27">
                  <c:v>13.5</c:v>
                </c:pt>
                <c:pt idx="28">
                  <c:v>14.2</c:v>
                </c:pt>
                <c:pt idx="29">
                  <c:v>13.5</c:v>
                </c:pt>
                <c:pt idx="30">
                  <c:v>14.7</c:v>
                </c:pt>
                <c:pt idx="31">
                  <c:v>13.1</c:v>
                </c:pt>
                <c:pt idx="32">
                  <c:v>13</c:v>
                </c:pt>
                <c:pt idx="33">
                  <c:v>14.3</c:v>
                </c:pt>
                <c:pt idx="34">
                  <c:v>13.2</c:v>
                </c:pt>
                <c:pt idx="35">
                  <c:v>12.8</c:v>
                </c:pt>
                <c:pt idx="36">
                  <c:v>12.7</c:v>
                </c:pt>
                <c:pt idx="37">
                  <c:v>12.9</c:v>
                </c:pt>
                <c:pt idx="38">
                  <c:v>13.5</c:v>
                </c:pt>
                <c:pt idx="39">
                  <c:v>13.7</c:v>
                </c:pt>
                <c:pt idx="40">
                  <c:v>13.1</c:v>
                </c:pt>
                <c:pt idx="41">
                  <c:v>12.9</c:v>
                </c:pt>
                <c:pt idx="42">
                  <c:v>13</c:v>
                </c:pt>
                <c:pt idx="43">
                  <c:v>13.6</c:v>
                </c:pt>
                <c:pt idx="44">
                  <c:v>14.2</c:v>
                </c:pt>
                <c:pt idx="45">
                  <c:v>14.6</c:v>
                </c:pt>
                <c:pt idx="46">
                  <c:v>14.6</c:v>
                </c:pt>
                <c:pt idx="47">
                  <c:v>14.6</c:v>
                </c:pt>
                <c:pt idx="48">
                  <c:v>13.5</c:v>
                </c:pt>
                <c:pt idx="49">
                  <c:v>13.3</c:v>
                </c:pt>
                <c:pt idx="50">
                  <c:v>13.6</c:v>
                </c:pt>
                <c:pt idx="51">
                  <c:v>13.8</c:v>
                </c:pt>
                <c:pt idx="52">
                  <c:v>13.7</c:v>
                </c:pt>
                <c:pt idx="53">
                  <c:v>14.7</c:v>
                </c:pt>
                <c:pt idx="54">
                  <c:v>14.3</c:v>
                </c:pt>
                <c:pt idx="55">
                  <c:v>14.3</c:v>
                </c:pt>
                <c:pt idx="57">
                  <c:v>14.4</c:v>
                </c:pt>
                <c:pt idx="58">
                  <c:v>14.7</c:v>
                </c:pt>
                <c:pt idx="59">
                  <c:v>14.9</c:v>
                </c:pt>
                <c:pt idx="60">
                  <c:v>14.2</c:v>
                </c:pt>
                <c:pt idx="61">
                  <c:v>14.8</c:v>
                </c:pt>
                <c:pt idx="62">
                  <c:v>15</c:v>
                </c:pt>
                <c:pt idx="63">
                  <c:v>15.5</c:v>
                </c:pt>
                <c:pt idx="64">
                  <c:v>14.2</c:v>
                </c:pt>
                <c:pt idx="65">
                  <c:v>15</c:v>
                </c:pt>
                <c:pt idx="66">
                  <c:v>14.5</c:v>
                </c:pt>
                <c:pt idx="67">
                  <c:v>15.2</c:v>
                </c:pt>
                <c:pt idx="68">
                  <c:v>16</c:v>
                </c:pt>
                <c:pt idx="69">
                  <c:v>15.1</c:v>
                </c:pt>
                <c:pt idx="70">
                  <c:v>15.7</c:v>
                </c:pt>
                <c:pt idx="71">
                  <c:v>15.2</c:v>
                </c:pt>
                <c:pt idx="72">
                  <c:v>15.3</c:v>
                </c:pt>
                <c:pt idx="73">
                  <c:v>15.6</c:v>
                </c:pt>
                <c:pt idx="74">
                  <c:v>15.2</c:v>
                </c:pt>
                <c:pt idx="75">
                  <c:v>15.9</c:v>
                </c:pt>
                <c:pt idx="76">
                  <c:v>15.5</c:v>
                </c:pt>
                <c:pt idx="77">
                  <c:v>14.9</c:v>
                </c:pt>
                <c:pt idx="78">
                  <c:v>14.9</c:v>
                </c:pt>
                <c:pt idx="79">
                  <c:v>15.2</c:v>
                </c:pt>
                <c:pt idx="80">
                  <c:v>15</c:v>
                </c:pt>
                <c:pt idx="81">
                  <c:v>15.1</c:v>
                </c:pt>
                <c:pt idx="82">
                  <c:v>15.4</c:v>
                </c:pt>
                <c:pt idx="83">
                  <c:v>14.7</c:v>
                </c:pt>
                <c:pt idx="84">
                  <c:v>15.3</c:v>
                </c:pt>
                <c:pt idx="85">
                  <c:v>15.3</c:v>
                </c:pt>
                <c:pt idx="87">
                  <c:v>15.5</c:v>
                </c:pt>
                <c:pt idx="88">
                  <c:v>15.3</c:v>
                </c:pt>
                <c:pt idx="89">
                  <c:v>15.4</c:v>
                </c:pt>
                <c:pt idx="90">
                  <c:v>15.1</c:v>
                </c:pt>
                <c:pt idx="91">
                  <c:v>15.5</c:v>
                </c:pt>
                <c:pt idx="92">
                  <c:v>15.4</c:v>
                </c:pt>
                <c:pt idx="93">
                  <c:v>15.4</c:v>
                </c:pt>
                <c:pt idx="94">
                  <c:v>15.8</c:v>
                </c:pt>
                <c:pt idx="95">
                  <c:v>15.7</c:v>
                </c:pt>
                <c:pt idx="96">
                  <c:v>16.3</c:v>
                </c:pt>
                <c:pt idx="97">
                  <c:v>15.4</c:v>
                </c:pt>
                <c:pt idx="98">
                  <c:v>16.399999999999999</c:v>
                </c:pt>
                <c:pt idx="99">
                  <c:v>16.3</c:v>
                </c:pt>
                <c:pt idx="100">
                  <c:v>16.3</c:v>
                </c:pt>
                <c:pt idx="101">
                  <c:v>16.2</c:v>
                </c:pt>
                <c:pt idx="102">
                  <c:v>16</c:v>
                </c:pt>
                <c:pt idx="103">
                  <c:v>15.6</c:v>
                </c:pt>
                <c:pt idx="104">
                  <c:v>15.4</c:v>
                </c:pt>
                <c:pt idx="105">
                  <c:v>16</c:v>
                </c:pt>
                <c:pt idx="106">
                  <c:v>15.8</c:v>
                </c:pt>
                <c:pt idx="107">
                  <c:v>16</c:v>
                </c:pt>
                <c:pt idx="108">
                  <c:v>15.5</c:v>
                </c:pt>
                <c:pt idx="109">
                  <c:v>15.7</c:v>
                </c:pt>
                <c:pt idx="110">
                  <c:v>16</c:v>
                </c:pt>
                <c:pt idx="111">
                  <c:v>15.9</c:v>
                </c:pt>
                <c:pt idx="112">
                  <c:v>15.2</c:v>
                </c:pt>
                <c:pt idx="114">
                  <c:v>15.9</c:v>
                </c:pt>
                <c:pt idx="115">
                  <c:v>16.100000000000001</c:v>
                </c:pt>
                <c:pt idx="116">
                  <c:v>15.6</c:v>
                </c:pt>
                <c:pt idx="117">
                  <c:v>15.8</c:v>
                </c:pt>
                <c:pt idx="118">
                  <c:v>15.7</c:v>
                </c:pt>
                <c:pt idx="119">
                  <c:v>15.6</c:v>
                </c:pt>
                <c:pt idx="120">
                  <c:v>16.100000000000001</c:v>
                </c:pt>
                <c:pt idx="121">
                  <c:v>15.8</c:v>
                </c:pt>
                <c:pt idx="122">
                  <c:v>15.3</c:v>
                </c:pt>
                <c:pt idx="123">
                  <c:v>15.5</c:v>
                </c:pt>
                <c:pt idx="124">
                  <c:v>15.5</c:v>
                </c:pt>
                <c:pt idx="125">
                  <c:v>15.6</c:v>
                </c:pt>
                <c:pt idx="126">
                  <c:v>15.4</c:v>
                </c:pt>
                <c:pt idx="127">
                  <c:v>15.9</c:v>
                </c:pt>
                <c:pt idx="128">
                  <c:v>15.6</c:v>
                </c:pt>
                <c:pt idx="129">
                  <c:v>15.9</c:v>
                </c:pt>
                <c:pt idx="130">
                  <c:v>15.7</c:v>
                </c:pt>
                <c:pt idx="131">
                  <c:v>16.100000000000001</c:v>
                </c:pt>
                <c:pt idx="132">
                  <c:v>15.5</c:v>
                </c:pt>
                <c:pt idx="133">
                  <c:v>15.9</c:v>
                </c:pt>
                <c:pt idx="135">
                  <c:v>15.6</c:v>
                </c:pt>
                <c:pt idx="136">
                  <c:v>15.6</c:v>
                </c:pt>
                <c:pt idx="137">
                  <c:v>15.9</c:v>
                </c:pt>
                <c:pt idx="138">
                  <c:v>16.3</c:v>
                </c:pt>
                <c:pt idx="139">
                  <c:v>16.2</c:v>
                </c:pt>
                <c:pt idx="140">
                  <c:v>16.2</c:v>
                </c:pt>
                <c:pt idx="141">
                  <c:v>16.2</c:v>
                </c:pt>
                <c:pt idx="142">
                  <c:v>16.2</c:v>
                </c:pt>
                <c:pt idx="143">
                  <c:v>16.5</c:v>
                </c:pt>
                <c:pt idx="144">
                  <c:v>16.3</c:v>
                </c:pt>
                <c:pt idx="145">
                  <c:v>16.399999999999999</c:v>
                </c:pt>
                <c:pt idx="146">
                  <c:v>16.600000000000001</c:v>
                </c:pt>
                <c:pt idx="147">
                  <c:v>16.600000000000001</c:v>
                </c:pt>
                <c:pt idx="148">
                  <c:v>16.5</c:v>
                </c:pt>
                <c:pt idx="149">
                  <c:v>16.399999999999999</c:v>
                </c:pt>
                <c:pt idx="150">
                  <c:v>16.2</c:v>
                </c:pt>
                <c:pt idx="151">
                  <c:v>16.3</c:v>
                </c:pt>
                <c:pt idx="152">
                  <c:v>16.2</c:v>
                </c:pt>
                <c:pt idx="153">
                  <c:v>16.3</c:v>
                </c:pt>
                <c:pt idx="154">
                  <c:v>16.399999999999999</c:v>
                </c:pt>
                <c:pt idx="155">
                  <c:v>16.5</c:v>
                </c:pt>
                <c:pt idx="156">
                  <c:v>16.600000000000001</c:v>
                </c:pt>
                <c:pt idx="157">
                  <c:v>16.600000000000001</c:v>
                </c:pt>
                <c:pt idx="158">
                  <c:v>16.600000000000001</c:v>
                </c:pt>
                <c:pt idx="159">
                  <c:v>16.399999999999999</c:v>
                </c:pt>
                <c:pt idx="160">
                  <c:v>16.899999999999999</c:v>
                </c:pt>
                <c:pt idx="161">
                  <c:v>16.399999999999999</c:v>
                </c:pt>
                <c:pt idx="162">
                  <c:v>16.3</c:v>
                </c:pt>
                <c:pt idx="163">
                  <c:v>16.600000000000001</c:v>
                </c:pt>
                <c:pt idx="164">
                  <c:v>16.3</c:v>
                </c:pt>
                <c:pt idx="165">
                  <c:v>16.399999999999999</c:v>
                </c:pt>
                <c:pt idx="166">
                  <c:v>16.399999999999999</c:v>
                </c:pt>
                <c:pt idx="167">
                  <c:v>17.2</c:v>
                </c:pt>
                <c:pt idx="169">
                  <c:v>16.7</c:v>
                </c:pt>
                <c:pt idx="170">
                  <c:v>16.7</c:v>
                </c:pt>
                <c:pt idx="171">
                  <c:v>16.8</c:v>
                </c:pt>
                <c:pt idx="172">
                  <c:v>16.2</c:v>
                </c:pt>
                <c:pt idx="173">
                  <c:v>16.5</c:v>
                </c:pt>
                <c:pt idx="174">
                  <c:v>16.7</c:v>
                </c:pt>
                <c:pt idx="175">
                  <c:v>16.7</c:v>
                </c:pt>
                <c:pt idx="176">
                  <c:v>16.899999999999999</c:v>
                </c:pt>
                <c:pt idx="177">
                  <c:v>16.7</c:v>
                </c:pt>
                <c:pt idx="178">
                  <c:v>16.600000000000001</c:v>
                </c:pt>
                <c:pt idx="179">
                  <c:v>16.600000000000001</c:v>
                </c:pt>
                <c:pt idx="180">
                  <c:v>16.8</c:v>
                </c:pt>
                <c:pt idx="181">
                  <c:v>17</c:v>
                </c:pt>
                <c:pt idx="182">
                  <c:v>16.8</c:v>
                </c:pt>
                <c:pt idx="183">
                  <c:v>16.899999999999999</c:v>
                </c:pt>
                <c:pt idx="184">
                  <c:v>16.899999999999999</c:v>
                </c:pt>
                <c:pt idx="185">
                  <c:v>17.100000000000001</c:v>
                </c:pt>
                <c:pt idx="186">
                  <c:v>17.100000000000001</c:v>
                </c:pt>
                <c:pt idx="187">
                  <c:v>17</c:v>
                </c:pt>
                <c:pt idx="188">
                  <c:v>16.899999999999999</c:v>
                </c:pt>
                <c:pt idx="189">
                  <c:v>17.399999999999999</c:v>
                </c:pt>
                <c:pt idx="190">
                  <c:v>17.399999999999999</c:v>
                </c:pt>
                <c:pt idx="191">
                  <c:v>17.2</c:v>
                </c:pt>
                <c:pt idx="192">
                  <c:v>17.3</c:v>
                </c:pt>
                <c:pt idx="193">
                  <c:v>17.399999999999999</c:v>
                </c:pt>
                <c:pt idx="194">
                  <c:v>17.399999999999999</c:v>
                </c:pt>
                <c:pt idx="195">
                  <c:v>16.899999999999999</c:v>
                </c:pt>
                <c:pt idx="196">
                  <c:v>17.2</c:v>
                </c:pt>
                <c:pt idx="198">
                  <c:v>17.3</c:v>
                </c:pt>
                <c:pt idx="199">
                  <c:v>17.399999999999999</c:v>
                </c:pt>
                <c:pt idx="200">
                  <c:v>17.600000000000001</c:v>
                </c:pt>
                <c:pt idx="201">
                  <c:v>17.7</c:v>
                </c:pt>
                <c:pt idx="202">
                  <c:v>17.7</c:v>
                </c:pt>
                <c:pt idx="203">
                  <c:v>18</c:v>
                </c:pt>
                <c:pt idx="204">
                  <c:v>17.899999999999999</c:v>
                </c:pt>
                <c:pt idx="205">
                  <c:v>17.899999999999999</c:v>
                </c:pt>
                <c:pt idx="206">
                  <c:v>18</c:v>
                </c:pt>
                <c:pt idx="207">
                  <c:v>17.899999999999999</c:v>
                </c:pt>
                <c:pt idx="208">
                  <c:v>17.8</c:v>
                </c:pt>
                <c:pt idx="209">
                  <c:v>17.8</c:v>
                </c:pt>
                <c:pt idx="210">
                  <c:v>18</c:v>
                </c:pt>
                <c:pt idx="211">
                  <c:v>17.8</c:v>
                </c:pt>
                <c:pt idx="212">
                  <c:v>18</c:v>
                </c:pt>
                <c:pt idx="213">
                  <c:v>17.399999999999999</c:v>
                </c:pt>
                <c:pt idx="214">
                  <c:v>17.8</c:v>
                </c:pt>
                <c:pt idx="215">
                  <c:v>17.5</c:v>
                </c:pt>
                <c:pt idx="216">
                  <c:v>17.5</c:v>
                </c:pt>
                <c:pt idx="217">
                  <c:v>17.399999999999999</c:v>
                </c:pt>
                <c:pt idx="218">
                  <c:v>17.7</c:v>
                </c:pt>
                <c:pt idx="219">
                  <c:v>17.8</c:v>
                </c:pt>
                <c:pt idx="220">
                  <c:v>17.7</c:v>
                </c:pt>
                <c:pt idx="221">
                  <c:v>17.7</c:v>
                </c:pt>
                <c:pt idx="222">
                  <c:v>17.600000000000001</c:v>
                </c:pt>
                <c:pt idx="223">
                  <c:v>17.399999999999999</c:v>
                </c:pt>
                <c:pt idx="224">
                  <c:v>17.7</c:v>
                </c:pt>
                <c:pt idx="225">
                  <c:v>17.600000000000001</c:v>
                </c:pt>
                <c:pt idx="226">
                  <c:v>17.399999999999999</c:v>
                </c:pt>
                <c:pt idx="228">
                  <c:v>17.600000000000001</c:v>
                </c:pt>
                <c:pt idx="229">
                  <c:v>17.5</c:v>
                </c:pt>
                <c:pt idx="230">
                  <c:v>17.600000000000001</c:v>
                </c:pt>
                <c:pt idx="231">
                  <c:v>17.8</c:v>
                </c:pt>
                <c:pt idx="232">
                  <c:v>17.8</c:v>
                </c:pt>
                <c:pt idx="233">
                  <c:v>17.5</c:v>
                </c:pt>
                <c:pt idx="234">
                  <c:v>17.399999999999999</c:v>
                </c:pt>
                <c:pt idx="235">
                  <c:v>17.5</c:v>
                </c:pt>
                <c:pt idx="236">
                  <c:v>17.3</c:v>
                </c:pt>
                <c:pt idx="237">
                  <c:v>17.3</c:v>
                </c:pt>
                <c:pt idx="238">
                  <c:v>17.100000000000001</c:v>
                </c:pt>
                <c:pt idx="239">
                  <c:v>17</c:v>
                </c:pt>
                <c:pt idx="240">
                  <c:v>16.8</c:v>
                </c:pt>
                <c:pt idx="241">
                  <c:v>16.899999999999999</c:v>
                </c:pt>
                <c:pt idx="242">
                  <c:v>16.7</c:v>
                </c:pt>
                <c:pt idx="243">
                  <c:v>17.100000000000001</c:v>
                </c:pt>
                <c:pt idx="244">
                  <c:v>17.399999999999999</c:v>
                </c:pt>
                <c:pt idx="245">
                  <c:v>17.100000000000001</c:v>
                </c:pt>
                <c:pt idx="246">
                  <c:v>17.3</c:v>
                </c:pt>
                <c:pt idx="247">
                  <c:v>17</c:v>
                </c:pt>
                <c:pt idx="248">
                  <c:v>17.100000000000001</c:v>
                </c:pt>
                <c:pt idx="249">
                  <c:v>17.100000000000001</c:v>
                </c:pt>
                <c:pt idx="250">
                  <c:v>16.8</c:v>
                </c:pt>
                <c:pt idx="251">
                  <c:v>17</c:v>
                </c:pt>
                <c:pt idx="252">
                  <c:v>16.600000000000001</c:v>
                </c:pt>
                <c:pt idx="253">
                  <c:v>16.5</c:v>
                </c:pt>
                <c:pt idx="254">
                  <c:v>16.100000000000001</c:v>
                </c:pt>
                <c:pt idx="255">
                  <c:v>16.7</c:v>
                </c:pt>
                <c:pt idx="256">
                  <c:v>16.5</c:v>
                </c:pt>
                <c:pt idx="257">
                  <c:v>16.2</c:v>
                </c:pt>
                <c:pt idx="258">
                  <c:v>15.9</c:v>
                </c:pt>
                <c:pt idx="259">
                  <c:v>15.8</c:v>
                </c:pt>
                <c:pt idx="261">
                  <c:v>15.6</c:v>
                </c:pt>
                <c:pt idx="262">
                  <c:v>15.4</c:v>
                </c:pt>
                <c:pt idx="263">
                  <c:v>15.8</c:v>
                </c:pt>
                <c:pt idx="264">
                  <c:v>15.4</c:v>
                </c:pt>
                <c:pt idx="265">
                  <c:v>15.4</c:v>
                </c:pt>
                <c:pt idx="266">
                  <c:v>15.1</c:v>
                </c:pt>
                <c:pt idx="267">
                  <c:v>14.9</c:v>
                </c:pt>
                <c:pt idx="268">
                  <c:v>14.9</c:v>
                </c:pt>
                <c:pt idx="269">
                  <c:v>14.4</c:v>
                </c:pt>
                <c:pt idx="270">
                  <c:v>14.9</c:v>
                </c:pt>
                <c:pt idx="271">
                  <c:v>15</c:v>
                </c:pt>
                <c:pt idx="272">
                  <c:v>14.9</c:v>
                </c:pt>
                <c:pt idx="273">
                  <c:v>14.8</c:v>
                </c:pt>
                <c:pt idx="274">
                  <c:v>14.7</c:v>
                </c:pt>
                <c:pt idx="275">
                  <c:v>14.6</c:v>
                </c:pt>
                <c:pt idx="276">
                  <c:v>14.9</c:v>
                </c:pt>
                <c:pt idx="277">
                  <c:v>15.2</c:v>
                </c:pt>
                <c:pt idx="278">
                  <c:v>15.1</c:v>
                </c:pt>
                <c:pt idx="279">
                  <c:v>15</c:v>
                </c:pt>
                <c:pt idx="280">
                  <c:v>15.2</c:v>
                </c:pt>
                <c:pt idx="281">
                  <c:v>15.2</c:v>
                </c:pt>
                <c:pt idx="282">
                  <c:v>15.5</c:v>
                </c:pt>
                <c:pt idx="283">
                  <c:v>15.2</c:v>
                </c:pt>
                <c:pt idx="284">
                  <c:v>15.2</c:v>
                </c:pt>
                <c:pt idx="286">
                  <c:v>15</c:v>
                </c:pt>
                <c:pt idx="287">
                  <c:v>15.2</c:v>
                </c:pt>
                <c:pt idx="288">
                  <c:v>15.5</c:v>
                </c:pt>
                <c:pt idx="289">
                  <c:v>15.5</c:v>
                </c:pt>
                <c:pt idx="290">
                  <c:v>15.4</c:v>
                </c:pt>
                <c:pt idx="291">
                  <c:v>14.8</c:v>
                </c:pt>
                <c:pt idx="292">
                  <c:v>14.9</c:v>
                </c:pt>
                <c:pt idx="293">
                  <c:v>14.4</c:v>
                </c:pt>
                <c:pt idx="294">
                  <c:v>14.5</c:v>
                </c:pt>
                <c:pt idx="295">
                  <c:v>14.3</c:v>
                </c:pt>
                <c:pt idx="296">
                  <c:v>14.1</c:v>
                </c:pt>
                <c:pt idx="297">
                  <c:v>14.1</c:v>
                </c:pt>
                <c:pt idx="298">
                  <c:v>13.8</c:v>
                </c:pt>
                <c:pt idx="299">
                  <c:v>13.2</c:v>
                </c:pt>
                <c:pt idx="300">
                  <c:v>12.9</c:v>
                </c:pt>
                <c:pt idx="301">
                  <c:v>12.7</c:v>
                </c:pt>
                <c:pt idx="302">
                  <c:v>12.2</c:v>
                </c:pt>
                <c:pt idx="303">
                  <c:v>12.8</c:v>
                </c:pt>
                <c:pt idx="304">
                  <c:v>12.9</c:v>
                </c:pt>
                <c:pt idx="305">
                  <c:v>12.9</c:v>
                </c:pt>
                <c:pt idx="306">
                  <c:v>13.4</c:v>
                </c:pt>
                <c:pt idx="307">
                  <c:v>13.5</c:v>
                </c:pt>
                <c:pt idx="308">
                  <c:v>13.6</c:v>
                </c:pt>
                <c:pt idx="309">
                  <c:v>13.7</c:v>
                </c:pt>
                <c:pt idx="310">
                  <c:v>13.7</c:v>
                </c:pt>
                <c:pt idx="311">
                  <c:v>13.5</c:v>
                </c:pt>
                <c:pt idx="312">
                  <c:v>13.1</c:v>
                </c:pt>
                <c:pt idx="313">
                  <c:v>13.1</c:v>
                </c:pt>
                <c:pt idx="314">
                  <c:v>12.9</c:v>
                </c:pt>
                <c:pt idx="315">
                  <c:v>12.9</c:v>
                </c:pt>
                <c:pt idx="316">
                  <c:v>12.7</c:v>
                </c:pt>
                <c:pt idx="317">
                  <c:v>13.3</c:v>
                </c:pt>
                <c:pt idx="318">
                  <c:v>13.8</c:v>
                </c:pt>
                <c:pt idx="319">
                  <c:v>14.3</c:v>
                </c:pt>
                <c:pt idx="320">
                  <c:v>14.5</c:v>
                </c:pt>
                <c:pt idx="322">
                  <c:v>14.5</c:v>
                </c:pt>
                <c:pt idx="323">
                  <c:v>14.5</c:v>
                </c:pt>
                <c:pt idx="324">
                  <c:v>14.1</c:v>
                </c:pt>
                <c:pt idx="325">
                  <c:v>14.1</c:v>
                </c:pt>
                <c:pt idx="326">
                  <c:v>14.5</c:v>
                </c:pt>
                <c:pt idx="327">
                  <c:v>14.6</c:v>
                </c:pt>
                <c:pt idx="328">
                  <c:v>14.9</c:v>
                </c:pt>
                <c:pt idx="329">
                  <c:v>14.9</c:v>
                </c:pt>
                <c:pt idx="330">
                  <c:v>15.3</c:v>
                </c:pt>
                <c:pt idx="331">
                  <c:v>15.5</c:v>
                </c:pt>
                <c:pt idx="332">
                  <c:v>15.4</c:v>
                </c:pt>
                <c:pt idx="333">
                  <c:v>15.1</c:v>
                </c:pt>
                <c:pt idx="334">
                  <c:v>14.6</c:v>
                </c:pt>
                <c:pt idx="335">
                  <c:v>14.4</c:v>
                </c:pt>
                <c:pt idx="336">
                  <c:v>14.2</c:v>
                </c:pt>
                <c:pt idx="337">
                  <c:v>14.3</c:v>
                </c:pt>
                <c:pt idx="338">
                  <c:v>14.5</c:v>
                </c:pt>
                <c:pt idx="339">
                  <c:v>14.4</c:v>
                </c:pt>
                <c:pt idx="340">
                  <c:v>14.1</c:v>
                </c:pt>
                <c:pt idx="341">
                  <c:v>14.7</c:v>
                </c:pt>
                <c:pt idx="342">
                  <c:v>14.4</c:v>
                </c:pt>
                <c:pt idx="343">
                  <c:v>14.6</c:v>
                </c:pt>
                <c:pt idx="344">
                  <c:v>15.1</c:v>
                </c:pt>
                <c:pt idx="345">
                  <c:v>15.6</c:v>
                </c:pt>
                <c:pt idx="346">
                  <c:v>16.2</c:v>
                </c:pt>
                <c:pt idx="347">
                  <c:v>16.2</c:v>
                </c:pt>
                <c:pt idx="348">
                  <c:v>16.2</c:v>
                </c:pt>
                <c:pt idx="349">
                  <c:v>15.9</c:v>
                </c:pt>
                <c:pt idx="350">
                  <c:v>15.6</c:v>
                </c:pt>
                <c:pt idx="351">
                  <c:v>15.8</c:v>
                </c:pt>
                <c:pt idx="352">
                  <c:v>15.3</c:v>
                </c:pt>
                <c:pt idx="353">
                  <c:v>15.1</c:v>
                </c:pt>
                <c:pt idx="354">
                  <c:v>15</c:v>
                </c:pt>
                <c:pt idx="355">
                  <c:v>14.5</c:v>
                </c:pt>
                <c:pt idx="357">
                  <c:v>14</c:v>
                </c:pt>
                <c:pt idx="358">
                  <c:v>14.1</c:v>
                </c:pt>
                <c:pt idx="359">
                  <c:v>14</c:v>
                </c:pt>
                <c:pt idx="360">
                  <c:v>14.4</c:v>
                </c:pt>
                <c:pt idx="361">
                  <c:v>14.4</c:v>
                </c:pt>
                <c:pt idx="362">
                  <c:v>14.6</c:v>
                </c:pt>
                <c:pt idx="363">
                  <c:v>14.5</c:v>
                </c:pt>
                <c:pt idx="364">
                  <c:v>14.3</c:v>
                </c:pt>
                <c:pt idx="365">
                  <c:v>14.3</c:v>
                </c:pt>
                <c:pt idx="366">
                  <c:v>14.5</c:v>
                </c:pt>
                <c:pt idx="367">
                  <c:v>14.7</c:v>
                </c:pt>
                <c:pt idx="368">
                  <c:v>14.6</c:v>
                </c:pt>
                <c:pt idx="369">
                  <c:v>14.7</c:v>
                </c:pt>
                <c:pt idx="370">
                  <c:v>14.9</c:v>
                </c:pt>
                <c:pt idx="371">
                  <c:v>14.4</c:v>
                </c:pt>
                <c:pt idx="372">
                  <c:v>13.8</c:v>
                </c:pt>
                <c:pt idx="373">
                  <c:v>13.7</c:v>
                </c:pt>
                <c:pt idx="374">
                  <c:v>13.6</c:v>
                </c:pt>
                <c:pt idx="375">
                  <c:v>13.8</c:v>
                </c:pt>
                <c:pt idx="377">
                  <c:v>13.7</c:v>
                </c:pt>
                <c:pt idx="378">
                  <c:v>14.2</c:v>
                </c:pt>
                <c:pt idx="379">
                  <c:v>14.2</c:v>
                </c:pt>
                <c:pt idx="380">
                  <c:v>14.5</c:v>
                </c:pt>
                <c:pt idx="381">
                  <c:v>14.7</c:v>
                </c:pt>
                <c:pt idx="382">
                  <c:v>14.2</c:v>
                </c:pt>
                <c:pt idx="383">
                  <c:v>13.7</c:v>
                </c:pt>
                <c:pt idx="384">
                  <c:v>13.5</c:v>
                </c:pt>
                <c:pt idx="385">
                  <c:v>12.8</c:v>
                </c:pt>
                <c:pt idx="386">
                  <c:v>12.8</c:v>
                </c:pt>
                <c:pt idx="387">
                  <c:v>13.5</c:v>
                </c:pt>
                <c:pt idx="388">
                  <c:v>13.8</c:v>
                </c:pt>
                <c:pt idx="389">
                  <c:v>14.2</c:v>
                </c:pt>
                <c:pt idx="390">
                  <c:v>14.8</c:v>
                </c:pt>
                <c:pt idx="391">
                  <c:v>15</c:v>
                </c:pt>
                <c:pt idx="392">
                  <c:v>15.2</c:v>
                </c:pt>
                <c:pt idx="393">
                  <c:v>15.4</c:v>
                </c:pt>
                <c:pt idx="394">
                  <c:v>15.2</c:v>
                </c:pt>
                <c:pt idx="395">
                  <c:v>15.4</c:v>
                </c:pt>
                <c:pt idx="396">
                  <c:v>15.8</c:v>
                </c:pt>
                <c:pt idx="397">
                  <c:v>15.6</c:v>
                </c:pt>
                <c:pt idx="398">
                  <c:v>15.1</c:v>
                </c:pt>
                <c:pt idx="399">
                  <c:v>15</c:v>
                </c:pt>
                <c:pt idx="400">
                  <c:v>14.7</c:v>
                </c:pt>
                <c:pt idx="401">
                  <c:v>14.6</c:v>
                </c:pt>
                <c:pt idx="403">
                  <c:v>15.1</c:v>
                </c:pt>
                <c:pt idx="404">
                  <c:v>15.3</c:v>
                </c:pt>
                <c:pt idx="405">
                  <c:v>15.4</c:v>
                </c:pt>
                <c:pt idx="406">
                  <c:v>15.7</c:v>
                </c:pt>
                <c:pt idx="407">
                  <c:v>15.6</c:v>
                </c:pt>
                <c:pt idx="408">
                  <c:v>15.7</c:v>
                </c:pt>
                <c:pt idx="409">
                  <c:v>15.5</c:v>
                </c:pt>
                <c:pt idx="410">
                  <c:v>15.3</c:v>
                </c:pt>
                <c:pt idx="411">
                  <c:v>15.1</c:v>
                </c:pt>
                <c:pt idx="412">
                  <c:v>14.3</c:v>
                </c:pt>
                <c:pt idx="413">
                  <c:v>14</c:v>
                </c:pt>
                <c:pt idx="414">
                  <c:v>13.9</c:v>
                </c:pt>
                <c:pt idx="415">
                  <c:v>14.3</c:v>
                </c:pt>
                <c:pt idx="416">
                  <c:v>14.7</c:v>
                </c:pt>
                <c:pt idx="417">
                  <c:v>14.9</c:v>
                </c:pt>
                <c:pt idx="418">
                  <c:v>15</c:v>
                </c:pt>
                <c:pt idx="419">
                  <c:v>14.9</c:v>
                </c:pt>
                <c:pt idx="420">
                  <c:v>14.9</c:v>
                </c:pt>
                <c:pt idx="421">
                  <c:v>14.8</c:v>
                </c:pt>
                <c:pt idx="422">
                  <c:v>14.5</c:v>
                </c:pt>
                <c:pt idx="423">
                  <c:v>14.4</c:v>
                </c:pt>
                <c:pt idx="424">
                  <c:v>14</c:v>
                </c:pt>
                <c:pt idx="425">
                  <c:v>14.2</c:v>
                </c:pt>
                <c:pt idx="426">
                  <c:v>14.1</c:v>
                </c:pt>
                <c:pt idx="427">
                  <c:v>14.2</c:v>
                </c:pt>
                <c:pt idx="428">
                  <c:v>14.1</c:v>
                </c:pt>
                <c:pt idx="429">
                  <c:v>14.2</c:v>
                </c:pt>
                <c:pt idx="430">
                  <c:v>14.3</c:v>
                </c:pt>
                <c:pt idx="431">
                  <c:v>14.5</c:v>
                </c:pt>
                <c:pt idx="432">
                  <c:v>14.5</c:v>
                </c:pt>
                <c:pt idx="433">
                  <c:v>14.9</c:v>
                </c:pt>
                <c:pt idx="435">
                  <c:v>14.9</c:v>
                </c:pt>
                <c:pt idx="436">
                  <c:v>15.4</c:v>
                </c:pt>
                <c:pt idx="437">
                  <c:v>15.7</c:v>
                </c:pt>
                <c:pt idx="438">
                  <c:v>16</c:v>
                </c:pt>
                <c:pt idx="439">
                  <c:v>16.100000000000001</c:v>
                </c:pt>
                <c:pt idx="440">
                  <c:v>16.5</c:v>
                </c:pt>
                <c:pt idx="441">
                  <c:v>16.3</c:v>
                </c:pt>
                <c:pt idx="442">
                  <c:v>16.2</c:v>
                </c:pt>
                <c:pt idx="443">
                  <c:v>15.8</c:v>
                </c:pt>
                <c:pt idx="444">
                  <c:v>15.5</c:v>
                </c:pt>
                <c:pt idx="445">
                  <c:v>15.1</c:v>
                </c:pt>
                <c:pt idx="446">
                  <c:v>15.1</c:v>
                </c:pt>
                <c:pt idx="447">
                  <c:v>14.9</c:v>
                </c:pt>
                <c:pt idx="448">
                  <c:v>14.6</c:v>
                </c:pt>
                <c:pt idx="449">
                  <c:v>14.9</c:v>
                </c:pt>
                <c:pt idx="450">
                  <c:v>15.5</c:v>
                </c:pt>
                <c:pt idx="451">
                  <c:v>15.7</c:v>
                </c:pt>
                <c:pt idx="452">
                  <c:v>16.2</c:v>
                </c:pt>
                <c:pt idx="453">
                  <c:v>16.399999999999999</c:v>
                </c:pt>
                <c:pt idx="454">
                  <c:v>15.5</c:v>
                </c:pt>
                <c:pt idx="455">
                  <c:v>15.7</c:v>
                </c:pt>
                <c:pt idx="456">
                  <c:v>15.8</c:v>
                </c:pt>
                <c:pt idx="457">
                  <c:v>16.2</c:v>
                </c:pt>
                <c:pt idx="458">
                  <c:v>16.7</c:v>
                </c:pt>
                <c:pt idx="459">
                  <c:v>16.3</c:v>
                </c:pt>
                <c:pt idx="460">
                  <c:v>15.7</c:v>
                </c:pt>
                <c:pt idx="461">
                  <c:v>14.3</c:v>
                </c:pt>
                <c:pt idx="462">
                  <c:v>13.8</c:v>
                </c:pt>
                <c:pt idx="463">
                  <c:v>13.4</c:v>
                </c:pt>
                <c:pt idx="464">
                  <c:v>14</c:v>
                </c:pt>
                <c:pt idx="465">
                  <c:v>15.2</c:v>
                </c:pt>
                <c:pt idx="466">
                  <c:v>15.9</c:v>
                </c:pt>
                <c:pt idx="468">
                  <c:v>15.6</c:v>
                </c:pt>
                <c:pt idx="469">
                  <c:v>15.4</c:v>
                </c:pt>
                <c:pt idx="470">
                  <c:v>14.8</c:v>
                </c:pt>
                <c:pt idx="471">
                  <c:v>14.8</c:v>
                </c:pt>
                <c:pt idx="472">
                  <c:v>15.6</c:v>
                </c:pt>
                <c:pt idx="473">
                  <c:v>16.5</c:v>
                </c:pt>
                <c:pt idx="474">
                  <c:v>16.600000000000001</c:v>
                </c:pt>
                <c:pt idx="475">
                  <c:v>16.7</c:v>
                </c:pt>
                <c:pt idx="476">
                  <c:v>16.2</c:v>
                </c:pt>
                <c:pt idx="477">
                  <c:v>15.8</c:v>
                </c:pt>
                <c:pt idx="478">
                  <c:v>15.5</c:v>
                </c:pt>
                <c:pt idx="479">
                  <c:v>15.4</c:v>
                </c:pt>
                <c:pt idx="480">
                  <c:v>16.2</c:v>
                </c:pt>
                <c:pt idx="481">
                  <c:v>16.899999999999999</c:v>
                </c:pt>
                <c:pt idx="482">
                  <c:v>16.8</c:v>
                </c:pt>
                <c:pt idx="483">
                  <c:v>16.600000000000001</c:v>
                </c:pt>
                <c:pt idx="484">
                  <c:v>15.8</c:v>
                </c:pt>
                <c:pt idx="485">
                  <c:v>15.6</c:v>
                </c:pt>
                <c:pt idx="486">
                  <c:v>15.5</c:v>
                </c:pt>
                <c:pt idx="487">
                  <c:v>16</c:v>
                </c:pt>
                <c:pt idx="488">
                  <c:v>16.5</c:v>
                </c:pt>
                <c:pt idx="489">
                  <c:v>16.5</c:v>
                </c:pt>
                <c:pt idx="490">
                  <c:v>16.5</c:v>
                </c:pt>
                <c:pt idx="491">
                  <c:v>16.7</c:v>
                </c:pt>
                <c:pt idx="492">
                  <c:v>15.8</c:v>
                </c:pt>
                <c:pt idx="493">
                  <c:v>16.100000000000001</c:v>
                </c:pt>
                <c:pt idx="494">
                  <c:v>16.2</c:v>
                </c:pt>
                <c:pt idx="495">
                  <c:v>16.7</c:v>
                </c:pt>
                <c:pt idx="496">
                  <c:v>16.8</c:v>
                </c:pt>
                <c:pt idx="497">
                  <c:v>17.100000000000001</c:v>
                </c:pt>
                <c:pt idx="498">
                  <c:v>16.8</c:v>
                </c:pt>
                <c:pt idx="499">
                  <c:v>17</c:v>
                </c:pt>
                <c:pt idx="501">
                  <c:v>17</c:v>
                </c:pt>
                <c:pt idx="502">
                  <c:v>16.5</c:v>
                </c:pt>
                <c:pt idx="503">
                  <c:v>16.8</c:v>
                </c:pt>
                <c:pt idx="504">
                  <c:v>17.100000000000001</c:v>
                </c:pt>
                <c:pt idx="505">
                  <c:v>17.100000000000001</c:v>
                </c:pt>
                <c:pt idx="506">
                  <c:v>17.5</c:v>
                </c:pt>
                <c:pt idx="507">
                  <c:v>17.5</c:v>
                </c:pt>
                <c:pt idx="508">
                  <c:v>17.7</c:v>
                </c:pt>
                <c:pt idx="509">
                  <c:v>17.3</c:v>
                </c:pt>
                <c:pt idx="510">
                  <c:v>17.399999999999999</c:v>
                </c:pt>
                <c:pt idx="511">
                  <c:v>17.100000000000001</c:v>
                </c:pt>
                <c:pt idx="512">
                  <c:v>17.399999999999999</c:v>
                </c:pt>
                <c:pt idx="513">
                  <c:v>17.7</c:v>
                </c:pt>
                <c:pt idx="514">
                  <c:v>17.3</c:v>
                </c:pt>
                <c:pt idx="515">
                  <c:v>17.5</c:v>
                </c:pt>
                <c:pt idx="516">
                  <c:v>17.600000000000001</c:v>
                </c:pt>
                <c:pt idx="517">
                  <c:v>17.600000000000001</c:v>
                </c:pt>
                <c:pt idx="518">
                  <c:v>17.600000000000001</c:v>
                </c:pt>
                <c:pt idx="519">
                  <c:v>17.600000000000001</c:v>
                </c:pt>
                <c:pt idx="520">
                  <c:v>17.600000000000001</c:v>
                </c:pt>
                <c:pt idx="521">
                  <c:v>17.8</c:v>
                </c:pt>
                <c:pt idx="523">
                  <c:v>17.600000000000001</c:v>
                </c:pt>
                <c:pt idx="524">
                  <c:v>17.600000000000001</c:v>
                </c:pt>
                <c:pt idx="525">
                  <c:v>17.899999999999999</c:v>
                </c:pt>
                <c:pt idx="526">
                  <c:v>17.899999999999999</c:v>
                </c:pt>
                <c:pt idx="527">
                  <c:v>17.899999999999999</c:v>
                </c:pt>
                <c:pt idx="528">
                  <c:v>18.100000000000001</c:v>
                </c:pt>
                <c:pt idx="529">
                  <c:v>17.899999999999999</c:v>
                </c:pt>
                <c:pt idx="530">
                  <c:v>17.600000000000001</c:v>
                </c:pt>
                <c:pt idx="531">
                  <c:v>17.399999999999999</c:v>
                </c:pt>
                <c:pt idx="532">
                  <c:v>17.3</c:v>
                </c:pt>
                <c:pt idx="533">
                  <c:v>17.3</c:v>
                </c:pt>
                <c:pt idx="534">
                  <c:v>17.100000000000001</c:v>
                </c:pt>
                <c:pt idx="535">
                  <c:v>17.100000000000001</c:v>
                </c:pt>
                <c:pt idx="536">
                  <c:v>17</c:v>
                </c:pt>
                <c:pt idx="537">
                  <c:v>17</c:v>
                </c:pt>
                <c:pt idx="538">
                  <c:v>16.899999999999999</c:v>
                </c:pt>
                <c:pt idx="539">
                  <c:v>17.2</c:v>
                </c:pt>
                <c:pt idx="540">
                  <c:v>17.3</c:v>
                </c:pt>
                <c:pt idx="541">
                  <c:v>17.100000000000001</c:v>
                </c:pt>
                <c:pt idx="542">
                  <c:v>17</c:v>
                </c:pt>
                <c:pt idx="543">
                  <c:v>17</c:v>
                </c:pt>
                <c:pt idx="544">
                  <c:v>17.399999999999999</c:v>
                </c:pt>
                <c:pt idx="545">
                  <c:v>17.399999999999999</c:v>
                </c:pt>
                <c:pt idx="546">
                  <c:v>17.399999999999999</c:v>
                </c:pt>
                <c:pt idx="548">
                  <c:v>17.399999999999999</c:v>
                </c:pt>
                <c:pt idx="549">
                  <c:v>17.2</c:v>
                </c:pt>
                <c:pt idx="550">
                  <c:v>17.3</c:v>
                </c:pt>
                <c:pt idx="551">
                  <c:v>16.899999999999999</c:v>
                </c:pt>
                <c:pt idx="552">
                  <c:v>16.8</c:v>
                </c:pt>
                <c:pt idx="553">
                  <c:v>17.100000000000001</c:v>
                </c:pt>
                <c:pt idx="554">
                  <c:v>17.100000000000001</c:v>
                </c:pt>
                <c:pt idx="555">
                  <c:v>17</c:v>
                </c:pt>
                <c:pt idx="556">
                  <c:v>16.899999999999999</c:v>
                </c:pt>
                <c:pt idx="557">
                  <c:v>16.7</c:v>
                </c:pt>
                <c:pt idx="558">
                  <c:v>16.7</c:v>
                </c:pt>
                <c:pt idx="559">
                  <c:v>16.399999999999999</c:v>
                </c:pt>
                <c:pt idx="560">
                  <c:v>16</c:v>
                </c:pt>
                <c:pt idx="561">
                  <c:v>15.7</c:v>
                </c:pt>
                <c:pt idx="562">
                  <c:v>15.8</c:v>
                </c:pt>
                <c:pt idx="563">
                  <c:v>15.8</c:v>
                </c:pt>
                <c:pt idx="564">
                  <c:v>16</c:v>
                </c:pt>
                <c:pt idx="565">
                  <c:v>15.7</c:v>
                </c:pt>
                <c:pt idx="566">
                  <c:v>15.9</c:v>
                </c:pt>
                <c:pt idx="567">
                  <c:v>16.100000000000001</c:v>
                </c:pt>
                <c:pt idx="568">
                  <c:v>16.399999999999999</c:v>
                </c:pt>
                <c:pt idx="569">
                  <c:v>16.899999999999999</c:v>
                </c:pt>
                <c:pt idx="570">
                  <c:v>17.100000000000001</c:v>
                </c:pt>
                <c:pt idx="571">
                  <c:v>16.3</c:v>
                </c:pt>
                <c:pt idx="573">
                  <c:v>16</c:v>
                </c:pt>
                <c:pt idx="574">
                  <c:v>15.9</c:v>
                </c:pt>
                <c:pt idx="575">
                  <c:v>15.9</c:v>
                </c:pt>
                <c:pt idx="576">
                  <c:v>15.4</c:v>
                </c:pt>
                <c:pt idx="577">
                  <c:v>15.5</c:v>
                </c:pt>
                <c:pt idx="578">
                  <c:v>16.399999999999999</c:v>
                </c:pt>
                <c:pt idx="579">
                  <c:v>16.2</c:v>
                </c:pt>
                <c:pt idx="580">
                  <c:v>15.8</c:v>
                </c:pt>
                <c:pt idx="581">
                  <c:v>15.6</c:v>
                </c:pt>
                <c:pt idx="582">
                  <c:v>16.600000000000001</c:v>
                </c:pt>
                <c:pt idx="583">
                  <c:v>16.600000000000001</c:v>
                </c:pt>
                <c:pt idx="584">
                  <c:v>16.8</c:v>
                </c:pt>
                <c:pt idx="585">
                  <c:v>17.2</c:v>
                </c:pt>
                <c:pt idx="586">
                  <c:v>16.600000000000001</c:v>
                </c:pt>
                <c:pt idx="587">
                  <c:v>16.3</c:v>
                </c:pt>
                <c:pt idx="588">
                  <c:v>16.5</c:v>
                </c:pt>
                <c:pt idx="589">
                  <c:v>15.9</c:v>
                </c:pt>
                <c:pt idx="590">
                  <c:v>15.7</c:v>
                </c:pt>
                <c:pt idx="591">
                  <c:v>15.8</c:v>
                </c:pt>
                <c:pt idx="592">
                  <c:v>15.7</c:v>
                </c:pt>
                <c:pt idx="593">
                  <c:v>15.5</c:v>
                </c:pt>
                <c:pt idx="594">
                  <c:v>15.3</c:v>
                </c:pt>
                <c:pt idx="595">
                  <c:v>15.7</c:v>
                </c:pt>
                <c:pt idx="596">
                  <c:v>16.3</c:v>
                </c:pt>
                <c:pt idx="597">
                  <c:v>16.8</c:v>
                </c:pt>
                <c:pt idx="598">
                  <c:v>16.600000000000001</c:v>
                </c:pt>
                <c:pt idx="599">
                  <c:v>16.600000000000001</c:v>
                </c:pt>
                <c:pt idx="601">
                  <c:v>16.8</c:v>
                </c:pt>
                <c:pt idx="602">
                  <c:v>16.5</c:v>
                </c:pt>
                <c:pt idx="603">
                  <c:v>17.2</c:v>
                </c:pt>
                <c:pt idx="604">
                  <c:v>16.5</c:v>
                </c:pt>
                <c:pt idx="605">
                  <c:v>16.5</c:v>
                </c:pt>
                <c:pt idx="606">
                  <c:v>16.100000000000001</c:v>
                </c:pt>
                <c:pt idx="607">
                  <c:v>15.6</c:v>
                </c:pt>
                <c:pt idx="608">
                  <c:v>15.6</c:v>
                </c:pt>
                <c:pt idx="609">
                  <c:v>15.8</c:v>
                </c:pt>
                <c:pt idx="610">
                  <c:v>15.9</c:v>
                </c:pt>
                <c:pt idx="611">
                  <c:v>16.2</c:v>
                </c:pt>
                <c:pt idx="612">
                  <c:v>15.9</c:v>
                </c:pt>
                <c:pt idx="613">
                  <c:v>15.3</c:v>
                </c:pt>
                <c:pt idx="614">
                  <c:v>15.8</c:v>
                </c:pt>
                <c:pt idx="615">
                  <c:v>16.100000000000001</c:v>
                </c:pt>
                <c:pt idx="616">
                  <c:v>16.7</c:v>
                </c:pt>
                <c:pt idx="617">
                  <c:v>16.399999999999999</c:v>
                </c:pt>
                <c:pt idx="618">
                  <c:v>16.899999999999999</c:v>
                </c:pt>
                <c:pt idx="619">
                  <c:v>16.7</c:v>
                </c:pt>
                <c:pt idx="620">
                  <c:v>16.3</c:v>
                </c:pt>
                <c:pt idx="621">
                  <c:v>16.8</c:v>
                </c:pt>
                <c:pt idx="622">
                  <c:v>16.8</c:v>
                </c:pt>
                <c:pt idx="623">
                  <c:v>16.3</c:v>
                </c:pt>
                <c:pt idx="624">
                  <c:v>16.7</c:v>
                </c:pt>
                <c:pt idx="625">
                  <c:v>15.9</c:v>
                </c:pt>
                <c:pt idx="626">
                  <c:v>16</c:v>
                </c:pt>
                <c:pt idx="628">
                  <c:v>16.399999999999999</c:v>
                </c:pt>
                <c:pt idx="629">
                  <c:v>15.3</c:v>
                </c:pt>
                <c:pt idx="630">
                  <c:v>16.100000000000001</c:v>
                </c:pt>
                <c:pt idx="631">
                  <c:v>16.399999999999999</c:v>
                </c:pt>
                <c:pt idx="632">
                  <c:v>15.8</c:v>
                </c:pt>
                <c:pt idx="633">
                  <c:v>15.6</c:v>
                </c:pt>
                <c:pt idx="634">
                  <c:v>15.8</c:v>
                </c:pt>
                <c:pt idx="635">
                  <c:v>16.7</c:v>
                </c:pt>
                <c:pt idx="636">
                  <c:v>15.2</c:v>
                </c:pt>
                <c:pt idx="637">
                  <c:v>16.7</c:v>
                </c:pt>
                <c:pt idx="638">
                  <c:v>16.2</c:v>
                </c:pt>
                <c:pt idx="639">
                  <c:v>15.7</c:v>
                </c:pt>
                <c:pt idx="640">
                  <c:v>16.5</c:v>
                </c:pt>
                <c:pt idx="641">
                  <c:v>15.3</c:v>
                </c:pt>
                <c:pt idx="642">
                  <c:v>15.1</c:v>
                </c:pt>
                <c:pt idx="643">
                  <c:v>15.3</c:v>
                </c:pt>
                <c:pt idx="644">
                  <c:v>16.2</c:v>
                </c:pt>
                <c:pt idx="645">
                  <c:v>15.6</c:v>
                </c:pt>
                <c:pt idx="646">
                  <c:v>15.4</c:v>
                </c:pt>
                <c:pt idx="647">
                  <c:v>15.5</c:v>
                </c:pt>
                <c:pt idx="648">
                  <c:v>15.9</c:v>
                </c:pt>
                <c:pt idx="649">
                  <c:v>15.5</c:v>
                </c:pt>
                <c:pt idx="650">
                  <c:v>15.4</c:v>
                </c:pt>
                <c:pt idx="651">
                  <c:v>14.5</c:v>
                </c:pt>
                <c:pt idx="652">
                  <c:v>16</c:v>
                </c:pt>
                <c:pt idx="653">
                  <c:v>14.9</c:v>
                </c:pt>
                <c:pt idx="654">
                  <c:v>15.3</c:v>
                </c:pt>
                <c:pt idx="655">
                  <c:v>15.1</c:v>
                </c:pt>
                <c:pt idx="656">
                  <c:v>14</c:v>
                </c:pt>
                <c:pt idx="657">
                  <c:v>14.2</c:v>
                </c:pt>
                <c:pt idx="658">
                  <c:v>12.7</c:v>
                </c:pt>
                <c:pt idx="659">
                  <c:v>14.2</c:v>
                </c:pt>
                <c:pt idx="661">
                  <c:v>15.7</c:v>
                </c:pt>
                <c:pt idx="662">
                  <c:v>14</c:v>
                </c:pt>
                <c:pt idx="663">
                  <c:v>13.3</c:v>
                </c:pt>
                <c:pt idx="664">
                  <c:v>14.7</c:v>
                </c:pt>
                <c:pt idx="665">
                  <c:v>15.5</c:v>
                </c:pt>
                <c:pt idx="666">
                  <c:v>14</c:v>
                </c:pt>
                <c:pt idx="667">
                  <c:v>14.3</c:v>
                </c:pt>
                <c:pt idx="668">
                  <c:v>14.7</c:v>
                </c:pt>
                <c:pt idx="669">
                  <c:v>15</c:v>
                </c:pt>
                <c:pt idx="670">
                  <c:v>13.3</c:v>
                </c:pt>
                <c:pt idx="671">
                  <c:v>14.1</c:v>
                </c:pt>
                <c:pt idx="672">
                  <c:v>12.4</c:v>
                </c:pt>
                <c:pt idx="673">
                  <c:v>14.5</c:v>
                </c:pt>
                <c:pt idx="674">
                  <c:v>14</c:v>
                </c:pt>
                <c:pt idx="675">
                  <c:v>14.2</c:v>
                </c:pt>
                <c:pt idx="676">
                  <c:v>14.2</c:v>
                </c:pt>
                <c:pt idx="677">
                  <c:v>14.1</c:v>
                </c:pt>
                <c:pt idx="678">
                  <c:v>12.3</c:v>
                </c:pt>
                <c:pt idx="679">
                  <c:v>12.9</c:v>
                </c:pt>
                <c:pt idx="680">
                  <c:v>15.6</c:v>
                </c:pt>
                <c:pt idx="681">
                  <c:v>13.2</c:v>
                </c:pt>
                <c:pt idx="682">
                  <c:v>10</c:v>
                </c:pt>
                <c:pt idx="683">
                  <c:v>14.9</c:v>
                </c:pt>
                <c:pt idx="684">
                  <c:v>11.6</c:v>
                </c:pt>
                <c:pt idx="685">
                  <c:v>13</c:v>
                </c:pt>
                <c:pt idx="686">
                  <c:v>10.4</c:v>
                </c:pt>
                <c:pt idx="687">
                  <c:v>12.9</c:v>
                </c:pt>
                <c:pt idx="688">
                  <c:v>13.3</c:v>
                </c:pt>
                <c:pt idx="689">
                  <c:v>13.3</c:v>
                </c:pt>
                <c:pt idx="690">
                  <c:v>11.7</c:v>
                </c:pt>
                <c:pt idx="692">
                  <c:v>11.9</c:v>
                </c:pt>
                <c:pt idx="693">
                  <c:v>12.4</c:v>
                </c:pt>
                <c:pt idx="694">
                  <c:v>13.2</c:v>
                </c:pt>
                <c:pt idx="695">
                  <c:v>13.3</c:v>
                </c:pt>
                <c:pt idx="696">
                  <c:v>11.5</c:v>
                </c:pt>
                <c:pt idx="697">
                  <c:v>11</c:v>
                </c:pt>
                <c:pt idx="698">
                  <c:v>12.9</c:v>
                </c:pt>
                <c:pt idx="699">
                  <c:v>11.2</c:v>
                </c:pt>
                <c:pt idx="700">
                  <c:v>12.2</c:v>
                </c:pt>
                <c:pt idx="701">
                  <c:v>12.1</c:v>
                </c:pt>
                <c:pt idx="702">
                  <c:v>10.1</c:v>
                </c:pt>
                <c:pt idx="703">
                  <c:v>13.3</c:v>
                </c:pt>
                <c:pt idx="704">
                  <c:v>11.5</c:v>
                </c:pt>
                <c:pt idx="705">
                  <c:v>11.5</c:v>
                </c:pt>
                <c:pt idx="706">
                  <c:v>9.5</c:v>
                </c:pt>
                <c:pt idx="707">
                  <c:v>13.2</c:v>
                </c:pt>
                <c:pt idx="708">
                  <c:v>12.6</c:v>
                </c:pt>
                <c:pt idx="709">
                  <c:v>11.2</c:v>
                </c:pt>
                <c:pt idx="710">
                  <c:v>10.199999999999999</c:v>
                </c:pt>
                <c:pt idx="711">
                  <c:v>12.5</c:v>
                </c:pt>
              </c:numCache>
            </c:numRef>
          </c:yVal>
          <c:smooth val="0"/>
          <c:extLst>
            <c:ext xmlns:c16="http://schemas.microsoft.com/office/drawing/2014/chart" uri="{C3380CC4-5D6E-409C-BE32-E72D297353CC}">
              <c16:uniqueId val="{00000000-7355-2C42-B289-B4909567F243}"/>
            </c:ext>
          </c:extLst>
        </c:ser>
        <c:ser>
          <c:idx val="1"/>
          <c:order val="1"/>
          <c:tx>
            <c:strRef>
              <c:f>Sheet1!$C$1</c:f>
              <c:strCache>
                <c:ptCount val="1"/>
                <c:pt idx="0">
                  <c:v>Column1</c:v>
                </c:pt>
              </c:strCache>
            </c:strRef>
          </c:tx>
          <c:spPr>
            <a:ln w="38100" cap="rnd">
              <a:solidFill>
                <a:schemeClr val="accent2"/>
              </a:solidFill>
              <a:round/>
            </a:ln>
            <a:effectLst/>
          </c:spPr>
          <c:marker>
            <c:symbol val="none"/>
          </c:marker>
          <c:xVal>
            <c:numRef>
              <c:f>Sheet1!$A$2:$A$713</c:f>
              <c:numCache>
                <c:formatCode>General</c:formatCode>
                <c:ptCount val="71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numCache>
            </c:numRef>
          </c:xVal>
          <c:yVal>
            <c:numRef>
              <c:f>Sheet1!$C$2:$C$713</c:f>
              <c:numCache>
                <c:formatCode>General</c:formatCode>
                <c:ptCount val="712"/>
                <c:pt idx="0">
                  <c:v>7.7</c:v>
                </c:pt>
                <c:pt idx="1">
                  <c:v>8.5</c:v>
                </c:pt>
                <c:pt idx="2">
                  <c:v>7.8</c:v>
                </c:pt>
                <c:pt idx="3">
                  <c:v>7.2</c:v>
                </c:pt>
                <c:pt idx="4">
                  <c:v>8</c:v>
                </c:pt>
                <c:pt idx="5">
                  <c:v>7.5</c:v>
                </c:pt>
                <c:pt idx="6">
                  <c:v>7.5</c:v>
                </c:pt>
                <c:pt idx="7">
                  <c:v>8.9</c:v>
                </c:pt>
                <c:pt idx="8">
                  <c:v>8.6999999999999993</c:v>
                </c:pt>
                <c:pt idx="9">
                  <c:v>8.3000000000000007</c:v>
                </c:pt>
                <c:pt idx="10">
                  <c:v>8.1</c:v>
                </c:pt>
                <c:pt idx="11">
                  <c:v>7.8</c:v>
                </c:pt>
                <c:pt idx="12">
                  <c:v>8.4</c:v>
                </c:pt>
                <c:pt idx="13">
                  <c:v>8.3000000000000007</c:v>
                </c:pt>
                <c:pt idx="14">
                  <c:v>8.6</c:v>
                </c:pt>
                <c:pt idx="15">
                  <c:v>6.5</c:v>
                </c:pt>
                <c:pt idx="16">
                  <c:v>8.8000000000000007</c:v>
                </c:pt>
                <c:pt idx="17">
                  <c:v>7.8</c:v>
                </c:pt>
                <c:pt idx="18">
                  <c:v>8.6999999999999993</c:v>
                </c:pt>
                <c:pt idx="19">
                  <c:v>7.2</c:v>
                </c:pt>
                <c:pt idx="20">
                  <c:v>7.7</c:v>
                </c:pt>
                <c:pt idx="21">
                  <c:v>8.5</c:v>
                </c:pt>
                <c:pt idx="22">
                  <c:v>7.9</c:v>
                </c:pt>
                <c:pt idx="23">
                  <c:v>9.1999999999999993</c:v>
                </c:pt>
                <c:pt idx="25">
                  <c:v>8</c:v>
                </c:pt>
                <c:pt idx="26">
                  <c:v>7.7</c:v>
                </c:pt>
                <c:pt idx="27">
                  <c:v>7.8</c:v>
                </c:pt>
                <c:pt idx="28">
                  <c:v>8.1</c:v>
                </c:pt>
                <c:pt idx="29">
                  <c:v>8.5</c:v>
                </c:pt>
                <c:pt idx="30">
                  <c:v>8.3000000000000007</c:v>
                </c:pt>
                <c:pt idx="31">
                  <c:v>9</c:v>
                </c:pt>
                <c:pt idx="32">
                  <c:v>8.8000000000000007</c:v>
                </c:pt>
                <c:pt idx="33">
                  <c:v>8.6</c:v>
                </c:pt>
                <c:pt idx="34">
                  <c:v>7.9</c:v>
                </c:pt>
                <c:pt idx="35">
                  <c:v>9.1</c:v>
                </c:pt>
                <c:pt idx="36">
                  <c:v>8.9</c:v>
                </c:pt>
                <c:pt idx="37">
                  <c:v>8.6</c:v>
                </c:pt>
                <c:pt idx="38">
                  <c:v>11.4</c:v>
                </c:pt>
                <c:pt idx="39">
                  <c:v>11.4</c:v>
                </c:pt>
                <c:pt idx="40">
                  <c:v>10.4</c:v>
                </c:pt>
                <c:pt idx="41">
                  <c:v>10</c:v>
                </c:pt>
                <c:pt idx="42">
                  <c:v>10.9</c:v>
                </c:pt>
                <c:pt idx="43">
                  <c:v>11.2</c:v>
                </c:pt>
                <c:pt idx="44">
                  <c:v>11</c:v>
                </c:pt>
                <c:pt idx="45">
                  <c:v>11.4</c:v>
                </c:pt>
                <c:pt idx="46">
                  <c:v>11.2</c:v>
                </c:pt>
                <c:pt idx="47">
                  <c:v>11.9</c:v>
                </c:pt>
                <c:pt idx="48">
                  <c:v>11.8</c:v>
                </c:pt>
                <c:pt idx="49">
                  <c:v>11.5</c:v>
                </c:pt>
                <c:pt idx="50">
                  <c:v>12.2</c:v>
                </c:pt>
                <c:pt idx="51">
                  <c:v>11.5</c:v>
                </c:pt>
                <c:pt idx="52">
                  <c:v>11.8</c:v>
                </c:pt>
                <c:pt idx="53">
                  <c:v>11.9</c:v>
                </c:pt>
                <c:pt idx="54">
                  <c:v>12.2</c:v>
                </c:pt>
                <c:pt idx="55">
                  <c:v>12</c:v>
                </c:pt>
                <c:pt idx="56">
                  <c:v>12.8</c:v>
                </c:pt>
                <c:pt idx="57">
                  <c:v>12</c:v>
                </c:pt>
                <c:pt idx="58">
                  <c:v>12.2</c:v>
                </c:pt>
                <c:pt idx="59">
                  <c:v>12</c:v>
                </c:pt>
                <c:pt idx="60">
                  <c:v>12.8</c:v>
                </c:pt>
                <c:pt idx="61">
                  <c:v>12.8</c:v>
                </c:pt>
                <c:pt idx="62">
                  <c:v>12.9</c:v>
                </c:pt>
                <c:pt idx="64">
                  <c:v>12.4</c:v>
                </c:pt>
                <c:pt idx="65">
                  <c:v>12.9</c:v>
                </c:pt>
                <c:pt idx="66">
                  <c:v>12.9</c:v>
                </c:pt>
                <c:pt idx="67">
                  <c:v>13</c:v>
                </c:pt>
                <c:pt idx="68">
                  <c:v>12.4</c:v>
                </c:pt>
                <c:pt idx="69">
                  <c:v>12.7</c:v>
                </c:pt>
                <c:pt idx="70">
                  <c:v>12.5</c:v>
                </c:pt>
                <c:pt idx="71">
                  <c:v>12.7</c:v>
                </c:pt>
                <c:pt idx="72">
                  <c:v>12.5</c:v>
                </c:pt>
                <c:pt idx="73">
                  <c:v>13</c:v>
                </c:pt>
                <c:pt idx="74">
                  <c:v>12.9</c:v>
                </c:pt>
                <c:pt idx="75">
                  <c:v>12.5</c:v>
                </c:pt>
                <c:pt idx="76">
                  <c:v>13</c:v>
                </c:pt>
                <c:pt idx="77">
                  <c:v>13</c:v>
                </c:pt>
                <c:pt idx="78">
                  <c:v>12.6</c:v>
                </c:pt>
                <c:pt idx="79">
                  <c:v>12.4</c:v>
                </c:pt>
                <c:pt idx="80">
                  <c:v>12.8</c:v>
                </c:pt>
                <c:pt idx="81">
                  <c:v>12.7</c:v>
                </c:pt>
                <c:pt idx="82">
                  <c:v>12.7</c:v>
                </c:pt>
                <c:pt idx="83">
                  <c:v>12.6</c:v>
                </c:pt>
                <c:pt idx="84">
                  <c:v>12.7</c:v>
                </c:pt>
                <c:pt idx="85">
                  <c:v>13.1</c:v>
                </c:pt>
                <c:pt idx="86">
                  <c:v>12.9</c:v>
                </c:pt>
                <c:pt idx="87">
                  <c:v>13</c:v>
                </c:pt>
                <c:pt idx="88">
                  <c:v>13</c:v>
                </c:pt>
                <c:pt idx="89">
                  <c:v>13.1</c:v>
                </c:pt>
                <c:pt idx="90">
                  <c:v>13.2</c:v>
                </c:pt>
                <c:pt idx="92">
                  <c:v>13.1</c:v>
                </c:pt>
                <c:pt idx="93">
                  <c:v>13.8</c:v>
                </c:pt>
                <c:pt idx="94">
                  <c:v>14</c:v>
                </c:pt>
                <c:pt idx="95">
                  <c:v>12.8</c:v>
                </c:pt>
                <c:pt idx="96">
                  <c:v>12.9</c:v>
                </c:pt>
                <c:pt idx="97">
                  <c:v>13.4</c:v>
                </c:pt>
                <c:pt idx="98">
                  <c:v>12.9</c:v>
                </c:pt>
                <c:pt idx="99">
                  <c:v>14.2</c:v>
                </c:pt>
                <c:pt idx="100">
                  <c:v>13.6</c:v>
                </c:pt>
                <c:pt idx="101">
                  <c:v>13.4</c:v>
                </c:pt>
                <c:pt idx="102">
                  <c:v>13.6</c:v>
                </c:pt>
                <c:pt idx="103">
                  <c:v>14</c:v>
                </c:pt>
                <c:pt idx="104">
                  <c:v>13.7</c:v>
                </c:pt>
                <c:pt idx="105">
                  <c:v>14.1</c:v>
                </c:pt>
                <c:pt idx="106">
                  <c:v>14</c:v>
                </c:pt>
                <c:pt idx="107">
                  <c:v>13.9</c:v>
                </c:pt>
                <c:pt idx="108">
                  <c:v>14.5</c:v>
                </c:pt>
                <c:pt idx="109">
                  <c:v>13.7</c:v>
                </c:pt>
                <c:pt idx="110">
                  <c:v>13.8</c:v>
                </c:pt>
                <c:pt idx="111">
                  <c:v>13.2</c:v>
                </c:pt>
                <c:pt idx="112">
                  <c:v>13.3</c:v>
                </c:pt>
                <c:pt idx="113">
                  <c:v>13.5</c:v>
                </c:pt>
                <c:pt idx="114">
                  <c:v>13.8</c:v>
                </c:pt>
                <c:pt idx="115">
                  <c:v>13.5</c:v>
                </c:pt>
                <c:pt idx="116">
                  <c:v>13.5</c:v>
                </c:pt>
                <c:pt idx="117">
                  <c:v>13.2</c:v>
                </c:pt>
                <c:pt idx="118">
                  <c:v>13.2</c:v>
                </c:pt>
                <c:pt idx="119">
                  <c:v>13</c:v>
                </c:pt>
                <c:pt idx="120">
                  <c:v>13.6</c:v>
                </c:pt>
                <c:pt idx="121">
                  <c:v>13.2</c:v>
                </c:pt>
                <c:pt idx="122">
                  <c:v>13.2</c:v>
                </c:pt>
                <c:pt idx="123">
                  <c:v>13.1</c:v>
                </c:pt>
                <c:pt idx="124">
                  <c:v>13</c:v>
                </c:pt>
                <c:pt idx="125">
                  <c:v>12.9</c:v>
                </c:pt>
                <c:pt idx="126">
                  <c:v>12.6</c:v>
                </c:pt>
                <c:pt idx="127">
                  <c:v>12.7</c:v>
                </c:pt>
                <c:pt idx="128">
                  <c:v>13.1</c:v>
                </c:pt>
                <c:pt idx="129">
                  <c:v>13.3</c:v>
                </c:pt>
                <c:pt idx="131">
                  <c:v>13.1</c:v>
                </c:pt>
                <c:pt idx="132">
                  <c:v>12.7</c:v>
                </c:pt>
                <c:pt idx="133">
                  <c:v>12.9</c:v>
                </c:pt>
                <c:pt idx="134">
                  <c:v>13.1</c:v>
                </c:pt>
                <c:pt idx="135">
                  <c:v>12.6</c:v>
                </c:pt>
                <c:pt idx="136">
                  <c:v>12.7</c:v>
                </c:pt>
                <c:pt idx="137">
                  <c:v>12.9</c:v>
                </c:pt>
                <c:pt idx="138">
                  <c:v>12.8</c:v>
                </c:pt>
                <c:pt idx="139">
                  <c:v>12.6</c:v>
                </c:pt>
                <c:pt idx="140">
                  <c:v>12.8</c:v>
                </c:pt>
                <c:pt idx="141">
                  <c:v>13.2</c:v>
                </c:pt>
                <c:pt idx="142">
                  <c:v>12.9</c:v>
                </c:pt>
                <c:pt idx="143">
                  <c:v>13.4</c:v>
                </c:pt>
                <c:pt idx="144">
                  <c:v>13</c:v>
                </c:pt>
                <c:pt idx="145">
                  <c:v>13</c:v>
                </c:pt>
                <c:pt idx="146">
                  <c:v>12.9</c:v>
                </c:pt>
                <c:pt idx="147">
                  <c:v>13.3</c:v>
                </c:pt>
                <c:pt idx="148">
                  <c:v>13.2</c:v>
                </c:pt>
                <c:pt idx="149">
                  <c:v>13</c:v>
                </c:pt>
                <c:pt idx="150">
                  <c:v>13.1</c:v>
                </c:pt>
                <c:pt idx="151">
                  <c:v>13.5</c:v>
                </c:pt>
                <c:pt idx="152">
                  <c:v>13.6</c:v>
                </c:pt>
                <c:pt idx="154">
                  <c:v>13.5</c:v>
                </c:pt>
                <c:pt idx="155">
                  <c:v>13.6</c:v>
                </c:pt>
                <c:pt idx="156">
                  <c:v>13.7</c:v>
                </c:pt>
                <c:pt idx="157">
                  <c:v>13.6</c:v>
                </c:pt>
                <c:pt idx="158">
                  <c:v>13.3</c:v>
                </c:pt>
                <c:pt idx="159">
                  <c:v>13.7</c:v>
                </c:pt>
                <c:pt idx="160">
                  <c:v>13.9</c:v>
                </c:pt>
                <c:pt idx="161">
                  <c:v>14</c:v>
                </c:pt>
                <c:pt idx="162">
                  <c:v>13.9</c:v>
                </c:pt>
                <c:pt idx="163">
                  <c:v>13.9</c:v>
                </c:pt>
                <c:pt idx="164">
                  <c:v>13.8</c:v>
                </c:pt>
                <c:pt idx="165">
                  <c:v>14</c:v>
                </c:pt>
                <c:pt idx="166">
                  <c:v>13.8</c:v>
                </c:pt>
                <c:pt idx="167">
                  <c:v>13.7</c:v>
                </c:pt>
                <c:pt idx="168">
                  <c:v>13.9</c:v>
                </c:pt>
                <c:pt idx="169">
                  <c:v>13.9</c:v>
                </c:pt>
                <c:pt idx="170">
                  <c:v>14.1</c:v>
                </c:pt>
                <c:pt idx="171">
                  <c:v>14</c:v>
                </c:pt>
                <c:pt idx="172">
                  <c:v>14.2</c:v>
                </c:pt>
                <c:pt idx="173">
                  <c:v>14.3</c:v>
                </c:pt>
                <c:pt idx="174">
                  <c:v>14.5</c:v>
                </c:pt>
                <c:pt idx="175">
                  <c:v>14.3</c:v>
                </c:pt>
                <c:pt idx="176">
                  <c:v>14.1</c:v>
                </c:pt>
                <c:pt idx="177">
                  <c:v>14.1</c:v>
                </c:pt>
                <c:pt idx="178">
                  <c:v>14.4</c:v>
                </c:pt>
                <c:pt idx="179">
                  <c:v>14.3</c:v>
                </c:pt>
                <c:pt idx="180">
                  <c:v>14.4</c:v>
                </c:pt>
                <c:pt idx="181">
                  <c:v>14.4</c:v>
                </c:pt>
                <c:pt idx="182">
                  <c:v>14.4</c:v>
                </c:pt>
                <c:pt idx="183">
                  <c:v>14.4</c:v>
                </c:pt>
                <c:pt idx="184">
                  <c:v>14.3</c:v>
                </c:pt>
                <c:pt idx="185">
                  <c:v>15.2</c:v>
                </c:pt>
                <c:pt idx="186">
                  <c:v>15</c:v>
                </c:pt>
                <c:pt idx="187">
                  <c:v>15</c:v>
                </c:pt>
                <c:pt idx="189">
                  <c:v>14.9</c:v>
                </c:pt>
                <c:pt idx="190">
                  <c:v>15.3</c:v>
                </c:pt>
                <c:pt idx="191">
                  <c:v>15.3</c:v>
                </c:pt>
                <c:pt idx="192">
                  <c:v>15.2</c:v>
                </c:pt>
                <c:pt idx="193">
                  <c:v>15.1</c:v>
                </c:pt>
                <c:pt idx="194">
                  <c:v>15.1</c:v>
                </c:pt>
                <c:pt idx="195">
                  <c:v>15.4</c:v>
                </c:pt>
                <c:pt idx="196">
                  <c:v>15.2</c:v>
                </c:pt>
                <c:pt idx="197">
                  <c:v>14.9</c:v>
                </c:pt>
                <c:pt idx="198">
                  <c:v>15.3</c:v>
                </c:pt>
                <c:pt idx="199">
                  <c:v>15.5</c:v>
                </c:pt>
                <c:pt idx="200">
                  <c:v>15.9</c:v>
                </c:pt>
                <c:pt idx="201">
                  <c:v>16.100000000000001</c:v>
                </c:pt>
                <c:pt idx="202">
                  <c:v>16.100000000000001</c:v>
                </c:pt>
                <c:pt idx="203">
                  <c:v>15.8</c:v>
                </c:pt>
                <c:pt idx="204">
                  <c:v>15.9</c:v>
                </c:pt>
                <c:pt idx="205">
                  <c:v>15.9</c:v>
                </c:pt>
                <c:pt idx="206">
                  <c:v>16</c:v>
                </c:pt>
                <c:pt idx="207">
                  <c:v>16.100000000000001</c:v>
                </c:pt>
                <c:pt idx="208">
                  <c:v>16.100000000000001</c:v>
                </c:pt>
                <c:pt idx="209">
                  <c:v>16.2</c:v>
                </c:pt>
                <c:pt idx="210">
                  <c:v>16</c:v>
                </c:pt>
                <c:pt idx="211">
                  <c:v>16</c:v>
                </c:pt>
                <c:pt idx="212">
                  <c:v>15.6</c:v>
                </c:pt>
                <c:pt idx="213">
                  <c:v>15.7</c:v>
                </c:pt>
                <c:pt idx="214">
                  <c:v>15.6</c:v>
                </c:pt>
                <c:pt idx="215">
                  <c:v>15.5</c:v>
                </c:pt>
                <c:pt idx="216">
                  <c:v>15.9</c:v>
                </c:pt>
                <c:pt idx="218">
                  <c:v>15.9</c:v>
                </c:pt>
                <c:pt idx="219">
                  <c:v>15.8</c:v>
                </c:pt>
                <c:pt idx="220">
                  <c:v>15.8</c:v>
                </c:pt>
                <c:pt idx="221">
                  <c:v>16.100000000000001</c:v>
                </c:pt>
                <c:pt idx="222">
                  <c:v>15.4</c:v>
                </c:pt>
                <c:pt idx="223">
                  <c:v>15.7</c:v>
                </c:pt>
                <c:pt idx="224">
                  <c:v>15.5</c:v>
                </c:pt>
                <c:pt idx="225">
                  <c:v>15.7</c:v>
                </c:pt>
                <c:pt idx="226">
                  <c:v>15.6</c:v>
                </c:pt>
                <c:pt idx="227">
                  <c:v>15.8</c:v>
                </c:pt>
                <c:pt idx="228">
                  <c:v>15.9</c:v>
                </c:pt>
                <c:pt idx="229">
                  <c:v>15.9</c:v>
                </c:pt>
                <c:pt idx="230">
                  <c:v>15.9</c:v>
                </c:pt>
                <c:pt idx="231">
                  <c:v>16</c:v>
                </c:pt>
                <c:pt idx="232">
                  <c:v>15.9</c:v>
                </c:pt>
                <c:pt idx="233">
                  <c:v>15.7</c:v>
                </c:pt>
                <c:pt idx="234">
                  <c:v>15.8</c:v>
                </c:pt>
                <c:pt idx="235">
                  <c:v>15.3</c:v>
                </c:pt>
                <c:pt idx="236">
                  <c:v>15.2</c:v>
                </c:pt>
                <c:pt idx="237">
                  <c:v>15</c:v>
                </c:pt>
                <c:pt idx="238">
                  <c:v>15</c:v>
                </c:pt>
                <c:pt idx="239">
                  <c:v>15</c:v>
                </c:pt>
                <c:pt idx="240">
                  <c:v>14.8</c:v>
                </c:pt>
                <c:pt idx="241">
                  <c:v>14.8</c:v>
                </c:pt>
                <c:pt idx="242">
                  <c:v>15.2</c:v>
                </c:pt>
                <c:pt idx="243">
                  <c:v>15</c:v>
                </c:pt>
                <c:pt idx="244">
                  <c:v>15.1</c:v>
                </c:pt>
                <c:pt idx="245">
                  <c:v>15</c:v>
                </c:pt>
                <c:pt idx="247">
                  <c:v>15.2</c:v>
                </c:pt>
                <c:pt idx="248">
                  <c:v>15.1</c:v>
                </c:pt>
                <c:pt idx="249">
                  <c:v>15</c:v>
                </c:pt>
                <c:pt idx="250">
                  <c:v>15.1</c:v>
                </c:pt>
                <c:pt idx="251">
                  <c:v>14.7</c:v>
                </c:pt>
                <c:pt idx="252">
                  <c:v>14.7</c:v>
                </c:pt>
                <c:pt idx="253">
                  <c:v>14.4</c:v>
                </c:pt>
                <c:pt idx="254">
                  <c:v>14.3</c:v>
                </c:pt>
                <c:pt idx="255">
                  <c:v>14.3</c:v>
                </c:pt>
                <c:pt idx="256">
                  <c:v>14.3</c:v>
                </c:pt>
                <c:pt idx="257">
                  <c:v>14</c:v>
                </c:pt>
                <c:pt idx="258">
                  <c:v>13.8</c:v>
                </c:pt>
                <c:pt idx="259">
                  <c:v>13.4</c:v>
                </c:pt>
                <c:pt idx="260">
                  <c:v>13.5</c:v>
                </c:pt>
                <c:pt idx="261">
                  <c:v>13.3</c:v>
                </c:pt>
                <c:pt idx="262">
                  <c:v>13</c:v>
                </c:pt>
                <c:pt idx="263">
                  <c:v>13</c:v>
                </c:pt>
                <c:pt idx="264">
                  <c:v>12.9</c:v>
                </c:pt>
                <c:pt idx="265">
                  <c:v>12.6</c:v>
                </c:pt>
                <c:pt idx="266">
                  <c:v>12.5</c:v>
                </c:pt>
                <c:pt idx="267">
                  <c:v>12.4</c:v>
                </c:pt>
                <c:pt idx="268">
                  <c:v>12.4</c:v>
                </c:pt>
                <c:pt idx="269">
                  <c:v>12.6</c:v>
                </c:pt>
                <c:pt idx="270">
                  <c:v>12.5</c:v>
                </c:pt>
                <c:pt idx="271">
                  <c:v>12.5</c:v>
                </c:pt>
                <c:pt idx="272">
                  <c:v>12.5</c:v>
                </c:pt>
                <c:pt idx="274">
                  <c:v>12.3</c:v>
                </c:pt>
                <c:pt idx="275">
                  <c:v>12.1</c:v>
                </c:pt>
                <c:pt idx="276">
                  <c:v>11.9</c:v>
                </c:pt>
                <c:pt idx="277">
                  <c:v>12.2</c:v>
                </c:pt>
                <c:pt idx="278">
                  <c:v>12.5</c:v>
                </c:pt>
                <c:pt idx="279">
                  <c:v>12.7</c:v>
                </c:pt>
                <c:pt idx="280">
                  <c:v>12.7</c:v>
                </c:pt>
                <c:pt idx="281">
                  <c:v>12.6</c:v>
                </c:pt>
                <c:pt idx="282">
                  <c:v>12.4</c:v>
                </c:pt>
                <c:pt idx="283">
                  <c:v>12.5</c:v>
                </c:pt>
                <c:pt idx="284">
                  <c:v>13</c:v>
                </c:pt>
                <c:pt idx="285">
                  <c:v>13.1</c:v>
                </c:pt>
                <c:pt idx="286">
                  <c:v>13.1</c:v>
                </c:pt>
                <c:pt idx="287">
                  <c:v>13.2</c:v>
                </c:pt>
                <c:pt idx="288">
                  <c:v>13.2</c:v>
                </c:pt>
                <c:pt idx="289">
                  <c:v>13.1</c:v>
                </c:pt>
                <c:pt idx="290">
                  <c:v>13</c:v>
                </c:pt>
                <c:pt idx="291">
                  <c:v>12.7</c:v>
                </c:pt>
                <c:pt idx="292">
                  <c:v>12.7</c:v>
                </c:pt>
                <c:pt idx="293">
                  <c:v>12.2</c:v>
                </c:pt>
                <c:pt idx="294">
                  <c:v>12.2</c:v>
                </c:pt>
                <c:pt idx="295">
                  <c:v>12</c:v>
                </c:pt>
                <c:pt idx="296">
                  <c:v>12.2</c:v>
                </c:pt>
                <c:pt idx="297">
                  <c:v>11.9</c:v>
                </c:pt>
                <c:pt idx="298">
                  <c:v>11.3</c:v>
                </c:pt>
                <c:pt idx="299">
                  <c:v>11</c:v>
                </c:pt>
                <c:pt idx="300">
                  <c:v>10.6</c:v>
                </c:pt>
                <c:pt idx="301">
                  <c:v>10.3</c:v>
                </c:pt>
                <c:pt idx="302">
                  <c:v>10</c:v>
                </c:pt>
                <c:pt idx="303">
                  <c:v>10</c:v>
                </c:pt>
                <c:pt idx="304">
                  <c:v>10.4</c:v>
                </c:pt>
                <c:pt idx="305">
                  <c:v>10.8</c:v>
                </c:pt>
                <c:pt idx="306">
                  <c:v>11.5</c:v>
                </c:pt>
                <c:pt idx="307">
                  <c:v>11.2</c:v>
                </c:pt>
                <c:pt idx="308">
                  <c:v>11.4</c:v>
                </c:pt>
                <c:pt idx="310">
                  <c:v>11.5</c:v>
                </c:pt>
                <c:pt idx="311">
                  <c:v>11.2</c:v>
                </c:pt>
                <c:pt idx="312">
                  <c:v>10.9</c:v>
                </c:pt>
                <c:pt idx="313">
                  <c:v>10.8</c:v>
                </c:pt>
                <c:pt idx="314">
                  <c:v>10.8</c:v>
                </c:pt>
                <c:pt idx="315">
                  <c:v>10.6</c:v>
                </c:pt>
                <c:pt idx="316">
                  <c:v>10.5</c:v>
                </c:pt>
                <c:pt idx="317">
                  <c:v>10.7</c:v>
                </c:pt>
                <c:pt idx="318">
                  <c:v>11.1</c:v>
                </c:pt>
                <c:pt idx="319">
                  <c:v>11.4</c:v>
                </c:pt>
                <c:pt idx="320">
                  <c:v>11.7</c:v>
                </c:pt>
                <c:pt idx="321">
                  <c:v>12</c:v>
                </c:pt>
                <c:pt idx="322">
                  <c:v>12.4</c:v>
                </c:pt>
                <c:pt idx="323">
                  <c:v>12.3</c:v>
                </c:pt>
                <c:pt idx="324">
                  <c:v>11.9</c:v>
                </c:pt>
                <c:pt idx="325">
                  <c:v>12.2</c:v>
                </c:pt>
                <c:pt idx="326">
                  <c:v>11.8</c:v>
                </c:pt>
                <c:pt idx="327">
                  <c:v>12.2</c:v>
                </c:pt>
                <c:pt idx="328">
                  <c:v>12.4</c:v>
                </c:pt>
                <c:pt idx="329">
                  <c:v>12.8</c:v>
                </c:pt>
                <c:pt idx="330">
                  <c:v>13.2</c:v>
                </c:pt>
                <c:pt idx="331">
                  <c:v>13.4</c:v>
                </c:pt>
                <c:pt idx="332">
                  <c:v>13.2</c:v>
                </c:pt>
                <c:pt idx="333">
                  <c:v>12.8</c:v>
                </c:pt>
                <c:pt idx="334">
                  <c:v>12.7</c:v>
                </c:pt>
                <c:pt idx="335">
                  <c:v>12.4</c:v>
                </c:pt>
                <c:pt idx="336">
                  <c:v>12.3</c:v>
                </c:pt>
                <c:pt idx="338">
                  <c:v>12.3</c:v>
                </c:pt>
                <c:pt idx="339">
                  <c:v>11.8</c:v>
                </c:pt>
                <c:pt idx="340">
                  <c:v>11.8</c:v>
                </c:pt>
                <c:pt idx="341">
                  <c:v>12.2</c:v>
                </c:pt>
                <c:pt idx="342">
                  <c:v>12.1</c:v>
                </c:pt>
                <c:pt idx="343">
                  <c:v>12.4</c:v>
                </c:pt>
                <c:pt idx="344">
                  <c:v>12.6</c:v>
                </c:pt>
                <c:pt idx="345">
                  <c:v>12.9</c:v>
                </c:pt>
                <c:pt idx="346">
                  <c:v>13.5</c:v>
                </c:pt>
                <c:pt idx="347">
                  <c:v>14.1</c:v>
                </c:pt>
                <c:pt idx="348">
                  <c:v>14.2</c:v>
                </c:pt>
                <c:pt idx="349">
                  <c:v>14.1</c:v>
                </c:pt>
                <c:pt idx="350">
                  <c:v>13.8</c:v>
                </c:pt>
                <c:pt idx="351">
                  <c:v>13.7</c:v>
                </c:pt>
                <c:pt idx="352">
                  <c:v>13.7</c:v>
                </c:pt>
                <c:pt idx="353">
                  <c:v>13.5</c:v>
                </c:pt>
                <c:pt idx="354">
                  <c:v>13.1</c:v>
                </c:pt>
                <c:pt idx="355">
                  <c:v>12.7</c:v>
                </c:pt>
                <c:pt idx="356">
                  <c:v>12.5</c:v>
                </c:pt>
                <c:pt idx="357">
                  <c:v>12.3</c:v>
                </c:pt>
                <c:pt idx="358">
                  <c:v>12.4</c:v>
                </c:pt>
                <c:pt idx="359">
                  <c:v>12.4</c:v>
                </c:pt>
                <c:pt idx="360">
                  <c:v>12</c:v>
                </c:pt>
                <c:pt idx="361">
                  <c:v>12.3</c:v>
                </c:pt>
                <c:pt idx="363">
                  <c:v>12.5</c:v>
                </c:pt>
                <c:pt idx="365">
                  <c:v>12.3</c:v>
                </c:pt>
                <c:pt idx="366">
                  <c:v>12.5</c:v>
                </c:pt>
                <c:pt idx="367">
                  <c:v>12.7</c:v>
                </c:pt>
                <c:pt idx="368">
                  <c:v>12.8</c:v>
                </c:pt>
                <c:pt idx="369">
                  <c:v>12.8</c:v>
                </c:pt>
                <c:pt idx="370">
                  <c:v>12.4</c:v>
                </c:pt>
                <c:pt idx="371">
                  <c:v>12.3</c:v>
                </c:pt>
                <c:pt idx="372">
                  <c:v>12.3</c:v>
                </c:pt>
                <c:pt idx="373">
                  <c:v>12.1</c:v>
                </c:pt>
                <c:pt idx="374">
                  <c:v>11.8</c:v>
                </c:pt>
                <c:pt idx="375">
                  <c:v>11.4</c:v>
                </c:pt>
                <c:pt idx="376">
                  <c:v>11.4</c:v>
                </c:pt>
                <c:pt idx="377">
                  <c:v>11.6</c:v>
                </c:pt>
                <c:pt idx="378">
                  <c:v>12</c:v>
                </c:pt>
                <c:pt idx="379">
                  <c:v>12</c:v>
                </c:pt>
                <c:pt idx="380">
                  <c:v>12.1</c:v>
                </c:pt>
                <c:pt idx="381">
                  <c:v>12.5</c:v>
                </c:pt>
                <c:pt idx="382">
                  <c:v>12.2</c:v>
                </c:pt>
                <c:pt idx="383">
                  <c:v>12</c:v>
                </c:pt>
                <c:pt idx="384">
                  <c:v>11.3</c:v>
                </c:pt>
                <c:pt idx="385">
                  <c:v>10.8</c:v>
                </c:pt>
                <c:pt idx="386">
                  <c:v>10.8</c:v>
                </c:pt>
                <c:pt idx="388">
                  <c:v>11.1</c:v>
                </c:pt>
                <c:pt idx="389">
                  <c:v>11.5</c:v>
                </c:pt>
                <c:pt idx="390">
                  <c:v>12.2</c:v>
                </c:pt>
                <c:pt idx="391">
                  <c:v>12.7</c:v>
                </c:pt>
                <c:pt idx="392">
                  <c:v>13.2</c:v>
                </c:pt>
                <c:pt idx="393">
                  <c:v>13.2</c:v>
                </c:pt>
                <c:pt idx="394">
                  <c:v>13.5</c:v>
                </c:pt>
                <c:pt idx="395">
                  <c:v>13.8</c:v>
                </c:pt>
                <c:pt idx="396">
                  <c:v>13.8</c:v>
                </c:pt>
                <c:pt idx="397">
                  <c:v>13.9</c:v>
                </c:pt>
                <c:pt idx="398">
                  <c:v>13.9</c:v>
                </c:pt>
                <c:pt idx="399">
                  <c:v>13.1</c:v>
                </c:pt>
                <c:pt idx="400">
                  <c:v>12.9</c:v>
                </c:pt>
                <c:pt idx="401">
                  <c:v>12.8</c:v>
                </c:pt>
                <c:pt idx="402">
                  <c:v>12.8</c:v>
                </c:pt>
                <c:pt idx="403">
                  <c:v>13.1</c:v>
                </c:pt>
                <c:pt idx="404">
                  <c:v>13.7</c:v>
                </c:pt>
                <c:pt idx="405">
                  <c:v>13.8</c:v>
                </c:pt>
                <c:pt idx="406">
                  <c:v>13.7</c:v>
                </c:pt>
                <c:pt idx="407">
                  <c:v>14</c:v>
                </c:pt>
                <c:pt idx="408">
                  <c:v>13.8</c:v>
                </c:pt>
                <c:pt idx="409">
                  <c:v>13.7</c:v>
                </c:pt>
                <c:pt idx="410">
                  <c:v>13.6</c:v>
                </c:pt>
                <c:pt idx="411">
                  <c:v>13.2</c:v>
                </c:pt>
                <c:pt idx="412">
                  <c:v>12.6</c:v>
                </c:pt>
                <c:pt idx="413">
                  <c:v>12.4</c:v>
                </c:pt>
                <c:pt idx="415">
                  <c:v>12.3</c:v>
                </c:pt>
                <c:pt idx="416">
                  <c:v>12.4</c:v>
                </c:pt>
                <c:pt idx="417">
                  <c:v>13.1</c:v>
                </c:pt>
                <c:pt idx="418">
                  <c:v>13.2</c:v>
                </c:pt>
                <c:pt idx="419">
                  <c:v>13.2</c:v>
                </c:pt>
                <c:pt idx="420">
                  <c:v>13.3</c:v>
                </c:pt>
                <c:pt idx="421">
                  <c:v>13.3</c:v>
                </c:pt>
                <c:pt idx="422">
                  <c:v>13.3</c:v>
                </c:pt>
                <c:pt idx="423">
                  <c:v>13</c:v>
                </c:pt>
                <c:pt idx="424">
                  <c:v>12.8</c:v>
                </c:pt>
                <c:pt idx="425">
                  <c:v>12.5</c:v>
                </c:pt>
                <c:pt idx="426">
                  <c:v>12.3</c:v>
                </c:pt>
                <c:pt idx="427">
                  <c:v>12.3</c:v>
                </c:pt>
                <c:pt idx="428">
                  <c:v>12.4</c:v>
                </c:pt>
                <c:pt idx="429">
                  <c:v>12.4</c:v>
                </c:pt>
                <c:pt idx="430">
                  <c:v>12.3</c:v>
                </c:pt>
                <c:pt idx="431">
                  <c:v>12.7</c:v>
                </c:pt>
                <c:pt idx="432">
                  <c:v>13</c:v>
                </c:pt>
                <c:pt idx="433">
                  <c:v>12.9</c:v>
                </c:pt>
                <c:pt idx="434">
                  <c:v>12.9</c:v>
                </c:pt>
                <c:pt idx="435">
                  <c:v>13.3</c:v>
                </c:pt>
                <c:pt idx="436">
                  <c:v>13.6</c:v>
                </c:pt>
                <c:pt idx="437">
                  <c:v>13.8</c:v>
                </c:pt>
                <c:pt idx="438">
                  <c:v>14.5</c:v>
                </c:pt>
                <c:pt idx="439">
                  <c:v>14.5</c:v>
                </c:pt>
                <c:pt idx="440">
                  <c:v>14.8</c:v>
                </c:pt>
                <c:pt idx="441">
                  <c:v>14.8</c:v>
                </c:pt>
                <c:pt idx="442">
                  <c:v>14.5</c:v>
                </c:pt>
                <c:pt idx="443">
                  <c:v>14</c:v>
                </c:pt>
                <c:pt idx="444">
                  <c:v>13.9</c:v>
                </c:pt>
                <c:pt idx="446">
                  <c:v>13.6</c:v>
                </c:pt>
                <c:pt idx="447">
                  <c:v>13.3</c:v>
                </c:pt>
                <c:pt idx="448">
                  <c:v>13.1</c:v>
                </c:pt>
                <c:pt idx="449">
                  <c:v>12.8</c:v>
                </c:pt>
                <c:pt idx="450">
                  <c:v>13.3</c:v>
                </c:pt>
                <c:pt idx="451">
                  <c:v>13.6</c:v>
                </c:pt>
                <c:pt idx="452">
                  <c:v>14.3</c:v>
                </c:pt>
                <c:pt idx="453">
                  <c:v>14.5</c:v>
                </c:pt>
                <c:pt idx="454">
                  <c:v>14.3</c:v>
                </c:pt>
                <c:pt idx="455">
                  <c:v>14.1</c:v>
                </c:pt>
                <c:pt idx="456">
                  <c:v>13.6</c:v>
                </c:pt>
                <c:pt idx="457">
                  <c:v>13.9</c:v>
                </c:pt>
                <c:pt idx="458">
                  <c:v>14.5</c:v>
                </c:pt>
                <c:pt idx="459">
                  <c:v>14.8</c:v>
                </c:pt>
                <c:pt idx="460">
                  <c:v>14.5</c:v>
                </c:pt>
                <c:pt idx="461">
                  <c:v>13.5</c:v>
                </c:pt>
                <c:pt idx="462">
                  <c:v>12.8</c:v>
                </c:pt>
                <c:pt idx="463">
                  <c:v>11.7</c:v>
                </c:pt>
                <c:pt idx="464">
                  <c:v>11.5</c:v>
                </c:pt>
                <c:pt idx="465">
                  <c:v>12.2</c:v>
                </c:pt>
                <c:pt idx="466">
                  <c:v>13.2</c:v>
                </c:pt>
                <c:pt idx="467">
                  <c:v>13.9</c:v>
                </c:pt>
                <c:pt idx="468">
                  <c:v>13.7</c:v>
                </c:pt>
                <c:pt idx="469">
                  <c:v>13.2</c:v>
                </c:pt>
                <c:pt idx="470">
                  <c:v>12.7</c:v>
                </c:pt>
                <c:pt idx="471">
                  <c:v>12.9</c:v>
                </c:pt>
                <c:pt idx="472">
                  <c:v>14.2</c:v>
                </c:pt>
                <c:pt idx="473">
                  <c:v>14.6</c:v>
                </c:pt>
                <c:pt idx="474">
                  <c:v>14.9</c:v>
                </c:pt>
                <c:pt idx="475">
                  <c:v>14.9</c:v>
                </c:pt>
                <c:pt idx="476">
                  <c:v>14.3</c:v>
                </c:pt>
                <c:pt idx="477">
                  <c:v>13.5</c:v>
                </c:pt>
                <c:pt idx="479">
                  <c:v>13.3</c:v>
                </c:pt>
                <c:pt idx="480">
                  <c:v>13.5</c:v>
                </c:pt>
                <c:pt idx="481">
                  <c:v>14.5</c:v>
                </c:pt>
                <c:pt idx="482">
                  <c:v>14.8</c:v>
                </c:pt>
                <c:pt idx="483">
                  <c:v>14.9</c:v>
                </c:pt>
                <c:pt idx="484">
                  <c:v>14.3</c:v>
                </c:pt>
                <c:pt idx="485">
                  <c:v>13.6</c:v>
                </c:pt>
                <c:pt idx="486">
                  <c:v>13.3</c:v>
                </c:pt>
                <c:pt idx="487">
                  <c:v>13.5</c:v>
                </c:pt>
                <c:pt idx="488">
                  <c:v>14</c:v>
                </c:pt>
                <c:pt idx="489">
                  <c:v>14.5</c:v>
                </c:pt>
                <c:pt idx="490">
                  <c:v>14.8</c:v>
                </c:pt>
                <c:pt idx="491">
                  <c:v>14.7</c:v>
                </c:pt>
                <c:pt idx="492">
                  <c:v>14.4</c:v>
                </c:pt>
                <c:pt idx="493">
                  <c:v>14.2</c:v>
                </c:pt>
                <c:pt idx="494">
                  <c:v>14.2</c:v>
                </c:pt>
                <c:pt idx="495">
                  <c:v>14.3</c:v>
                </c:pt>
                <c:pt idx="496">
                  <c:v>15.1</c:v>
                </c:pt>
                <c:pt idx="497">
                  <c:v>15.2</c:v>
                </c:pt>
                <c:pt idx="498">
                  <c:v>15.4</c:v>
                </c:pt>
                <c:pt idx="499">
                  <c:v>15.3</c:v>
                </c:pt>
                <c:pt idx="500">
                  <c:v>15.2</c:v>
                </c:pt>
                <c:pt idx="501">
                  <c:v>15</c:v>
                </c:pt>
                <c:pt idx="502">
                  <c:v>14.8</c:v>
                </c:pt>
                <c:pt idx="503">
                  <c:v>15.1</c:v>
                </c:pt>
                <c:pt idx="504">
                  <c:v>15.7</c:v>
                </c:pt>
                <c:pt idx="505">
                  <c:v>15.7</c:v>
                </c:pt>
                <c:pt idx="506">
                  <c:v>15.7</c:v>
                </c:pt>
                <c:pt idx="507">
                  <c:v>15.9</c:v>
                </c:pt>
                <c:pt idx="509">
                  <c:v>15.9</c:v>
                </c:pt>
                <c:pt idx="510">
                  <c:v>16</c:v>
                </c:pt>
                <c:pt idx="511">
                  <c:v>16.100000000000001</c:v>
                </c:pt>
                <c:pt idx="512">
                  <c:v>15.8</c:v>
                </c:pt>
                <c:pt idx="513">
                  <c:v>15.7</c:v>
                </c:pt>
                <c:pt idx="514">
                  <c:v>15.7</c:v>
                </c:pt>
                <c:pt idx="515">
                  <c:v>15.9</c:v>
                </c:pt>
                <c:pt idx="516">
                  <c:v>15.9</c:v>
                </c:pt>
                <c:pt idx="517">
                  <c:v>16.100000000000001</c:v>
                </c:pt>
                <c:pt idx="518">
                  <c:v>16.2</c:v>
                </c:pt>
                <c:pt idx="519">
                  <c:v>15.9</c:v>
                </c:pt>
                <c:pt idx="520">
                  <c:v>16</c:v>
                </c:pt>
                <c:pt idx="521">
                  <c:v>15.9</c:v>
                </c:pt>
                <c:pt idx="522">
                  <c:v>16.100000000000001</c:v>
                </c:pt>
                <c:pt idx="523">
                  <c:v>15.6</c:v>
                </c:pt>
                <c:pt idx="524">
                  <c:v>16.100000000000001</c:v>
                </c:pt>
                <c:pt idx="525">
                  <c:v>16.3</c:v>
                </c:pt>
                <c:pt idx="526">
                  <c:v>16.100000000000001</c:v>
                </c:pt>
                <c:pt idx="527">
                  <c:v>16.3</c:v>
                </c:pt>
                <c:pt idx="528">
                  <c:v>16.100000000000001</c:v>
                </c:pt>
                <c:pt idx="529">
                  <c:v>16.100000000000001</c:v>
                </c:pt>
                <c:pt idx="530">
                  <c:v>16.100000000000001</c:v>
                </c:pt>
                <c:pt idx="531">
                  <c:v>15.7</c:v>
                </c:pt>
                <c:pt idx="532">
                  <c:v>15.5</c:v>
                </c:pt>
                <c:pt idx="533">
                  <c:v>15.1</c:v>
                </c:pt>
                <c:pt idx="535">
                  <c:v>15.3</c:v>
                </c:pt>
                <c:pt idx="536">
                  <c:v>15.2</c:v>
                </c:pt>
                <c:pt idx="537">
                  <c:v>15.3</c:v>
                </c:pt>
                <c:pt idx="538">
                  <c:v>15.4</c:v>
                </c:pt>
                <c:pt idx="539">
                  <c:v>15.6</c:v>
                </c:pt>
                <c:pt idx="540">
                  <c:v>15.3</c:v>
                </c:pt>
                <c:pt idx="541">
                  <c:v>15.4</c:v>
                </c:pt>
                <c:pt idx="542">
                  <c:v>15.4</c:v>
                </c:pt>
                <c:pt idx="543">
                  <c:v>15.3</c:v>
                </c:pt>
                <c:pt idx="544">
                  <c:v>15.5</c:v>
                </c:pt>
                <c:pt idx="545">
                  <c:v>15.5</c:v>
                </c:pt>
                <c:pt idx="546">
                  <c:v>15.4</c:v>
                </c:pt>
                <c:pt idx="547">
                  <c:v>15.3</c:v>
                </c:pt>
                <c:pt idx="548">
                  <c:v>15.7</c:v>
                </c:pt>
                <c:pt idx="549">
                  <c:v>15.5</c:v>
                </c:pt>
                <c:pt idx="550">
                  <c:v>15.2</c:v>
                </c:pt>
                <c:pt idx="551">
                  <c:v>15.5</c:v>
                </c:pt>
                <c:pt idx="552">
                  <c:v>15.1</c:v>
                </c:pt>
                <c:pt idx="553">
                  <c:v>14.9</c:v>
                </c:pt>
                <c:pt idx="554">
                  <c:v>15</c:v>
                </c:pt>
                <c:pt idx="555">
                  <c:v>14.9</c:v>
                </c:pt>
                <c:pt idx="556">
                  <c:v>14.6</c:v>
                </c:pt>
                <c:pt idx="557">
                  <c:v>14.9</c:v>
                </c:pt>
                <c:pt idx="558">
                  <c:v>14.7</c:v>
                </c:pt>
                <c:pt idx="559">
                  <c:v>14.6</c:v>
                </c:pt>
                <c:pt idx="560">
                  <c:v>14</c:v>
                </c:pt>
                <c:pt idx="561">
                  <c:v>13.6</c:v>
                </c:pt>
                <c:pt idx="562">
                  <c:v>13.5</c:v>
                </c:pt>
                <c:pt idx="563">
                  <c:v>13.3</c:v>
                </c:pt>
                <c:pt idx="564">
                  <c:v>13.1</c:v>
                </c:pt>
                <c:pt idx="565">
                  <c:v>13.4</c:v>
                </c:pt>
                <c:pt idx="566">
                  <c:v>13.8</c:v>
                </c:pt>
                <c:pt idx="567">
                  <c:v>14.2</c:v>
                </c:pt>
                <c:pt idx="568">
                  <c:v>14.4</c:v>
                </c:pt>
                <c:pt idx="570">
                  <c:v>14.6</c:v>
                </c:pt>
                <c:pt idx="572">
                  <c:v>14.5</c:v>
                </c:pt>
                <c:pt idx="573">
                  <c:v>14.1</c:v>
                </c:pt>
                <c:pt idx="574">
                  <c:v>13.6</c:v>
                </c:pt>
                <c:pt idx="575">
                  <c:v>13.8</c:v>
                </c:pt>
                <c:pt idx="576">
                  <c:v>13.6</c:v>
                </c:pt>
                <c:pt idx="577">
                  <c:v>13.2</c:v>
                </c:pt>
                <c:pt idx="578">
                  <c:v>12.9</c:v>
                </c:pt>
                <c:pt idx="579">
                  <c:v>13.3</c:v>
                </c:pt>
                <c:pt idx="580">
                  <c:v>13.2</c:v>
                </c:pt>
                <c:pt idx="581">
                  <c:v>13.3</c:v>
                </c:pt>
                <c:pt idx="582">
                  <c:v>13.7</c:v>
                </c:pt>
                <c:pt idx="583">
                  <c:v>14.2</c:v>
                </c:pt>
                <c:pt idx="584">
                  <c:v>14.4</c:v>
                </c:pt>
                <c:pt idx="585">
                  <c:v>14.5</c:v>
                </c:pt>
                <c:pt idx="586">
                  <c:v>14.4</c:v>
                </c:pt>
                <c:pt idx="587">
                  <c:v>14.2</c:v>
                </c:pt>
                <c:pt idx="588">
                  <c:v>13.8</c:v>
                </c:pt>
                <c:pt idx="589">
                  <c:v>13.4</c:v>
                </c:pt>
                <c:pt idx="590">
                  <c:v>13.4</c:v>
                </c:pt>
                <c:pt idx="591">
                  <c:v>13.1</c:v>
                </c:pt>
                <c:pt idx="592">
                  <c:v>13.2</c:v>
                </c:pt>
                <c:pt idx="593">
                  <c:v>13.4</c:v>
                </c:pt>
                <c:pt idx="594">
                  <c:v>13.2</c:v>
                </c:pt>
                <c:pt idx="595">
                  <c:v>13.7</c:v>
                </c:pt>
                <c:pt idx="596">
                  <c:v>13.8</c:v>
                </c:pt>
                <c:pt idx="598">
                  <c:v>14.1</c:v>
                </c:pt>
                <c:pt idx="599">
                  <c:v>14.2</c:v>
                </c:pt>
                <c:pt idx="600">
                  <c:v>14.5</c:v>
                </c:pt>
                <c:pt idx="601">
                  <c:v>14.7</c:v>
                </c:pt>
                <c:pt idx="602">
                  <c:v>14.9</c:v>
                </c:pt>
                <c:pt idx="603">
                  <c:v>14.5</c:v>
                </c:pt>
                <c:pt idx="604">
                  <c:v>14.9</c:v>
                </c:pt>
                <c:pt idx="605">
                  <c:v>14.7</c:v>
                </c:pt>
                <c:pt idx="606">
                  <c:v>14.7</c:v>
                </c:pt>
                <c:pt idx="607">
                  <c:v>14.5</c:v>
                </c:pt>
                <c:pt idx="608">
                  <c:v>14.4</c:v>
                </c:pt>
                <c:pt idx="609">
                  <c:v>14.1</c:v>
                </c:pt>
                <c:pt idx="610">
                  <c:v>14</c:v>
                </c:pt>
                <c:pt idx="611">
                  <c:v>13.4</c:v>
                </c:pt>
                <c:pt idx="612">
                  <c:v>13.6</c:v>
                </c:pt>
                <c:pt idx="613">
                  <c:v>13.8</c:v>
                </c:pt>
                <c:pt idx="614">
                  <c:v>13.7</c:v>
                </c:pt>
                <c:pt idx="615">
                  <c:v>13.6</c:v>
                </c:pt>
                <c:pt idx="616">
                  <c:v>13.4</c:v>
                </c:pt>
                <c:pt idx="617">
                  <c:v>14.2</c:v>
                </c:pt>
                <c:pt idx="618">
                  <c:v>14.3</c:v>
                </c:pt>
                <c:pt idx="619">
                  <c:v>14.2</c:v>
                </c:pt>
                <c:pt idx="620">
                  <c:v>14.4</c:v>
                </c:pt>
                <c:pt idx="621">
                  <c:v>14.3</c:v>
                </c:pt>
                <c:pt idx="622">
                  <c:v>14.1</c:v>
                </c:pt>
                <c:pt idx="623">
                  <c:v>14.6</c:v>
                </c:pt>
                <c:pt idx="624">
                  <c:v>14.7</c:v>
                </c:pt>
                <c:pt idx="625">
                  <c:v>14.4</c:v>
                </c:pt>
                <c:pt idx="626">
                  <c:v>13.9</c:v>
                </c:pt>
                <c:pt idx="628">
                  <c:v>14.4</c:v>
                </c:pt>
                <c:pt idx="629">
                  <c:v>13.5</c:v>
                </c:pt>
                <c:pt idx="630">
                  <c:v>13.8</c:v>
                </c:pt>
                <c:pt idx="631">
                  <c:v>13.8</c:v>
                </c:pt>
                <c:pt idx="632">
                  <c:v>13.7</c:v>
                </c:pt>
                <c:pt idx="633">
                  <c:v>13.6</c:v>
                </c:pt>
                <c:pt idx="634">
                  <c:v>13.6</c:v>
                </c:pt>
                <c:pt idx="635">
                  <c:v>13.9</c:v>
                </c:pt>
                <c:pt idx="636">
                  <c:v>13.5</c:v>
                </c:pt>
                <c:pt idx="637">
                  <c:v>13.7</c:v>
                </c:pt>
                <c:pt idx="638">
                  <c:v>13.6</c:v>
                </c:pt>
                <c:pt idx="639">
                  <c:v>13.7</c:v>
                </c:pt>
                <c:pt idx="640">
                  <c:v>13.4</c:v>
                </c:pt>
                <c:pt idx="641">
                  <c:v>13.5</c:v>
                </c:pt>
                <c:pt idx="642">
                  <c:v>13.6</c:v>
                </c:pt>
                <c:pt idx="643">
                  <c:v>13.4</c:v>
                </c:pt>
                <c:pt idx="644">
                  <c:v>13.4</c:v>
                </c:pt>
                <c:pt idx="645">
                  <c:v>13.7</c:v>
                </c:pt>
                <c:pt idx="646">
                  <c:v>13.7</c:v>
                </c:pt>
                <c:pt idx="647">
                  <c:v>13.1</c:v>
                </c:pt>
                <c:pt idx="648">
                  <c:v>13.4</c:v>
                </c:pt>
                <c:pt idx="649">
                  <c:v>12.9</c:v>
                </c:pt>
                <c:pt idx="650">
                  <c:v>12.9</c:v>
                </c:pt>
                <c:pt idx="651">
                  <c:v>13.1</c:v>
                </c:pt>
                <c:pt idx="652">
                  <c:v>13.1</c:v>
                </c:pt>
                <c:pt idx="654">
                  <c:v>12.5</c:v>
                </c:pt>
                <c:pt idx="655">
                  <c:v>13.3</c:v>
                </c:pt>
                <c:pt idx="656">
                  <c:v>12.5</c:v>
                </c:pt>
                <c:pt idx="657">
                  <c:v>12.7</c:v>
                </c:pt>
                <c:pt idx="658">
                  <c:v>12.6</c:v>
                </c:pt>
                <c:pt idx="659">
                  <c:v>12.4</c:v>
                </c:pt>
                <c:pt idx="660">
                  <c:v>12.4</c:v>
                </c:pt>
                <c:pt idx="661">
                  <c:v>12.7</c:v>
                </c:pt>
                <c:pt idx="662">
                  <c:v>12</c:v>
                </c:pt>
                <c:pt idx="663">
                  <c:v>11.9</c:v>
                </c:pt>
                <c:pt idx="664">
                  <c:v>11.7</c:v>
                </c:pt>
                <c:pt idx="665">
                  <c:v>11.7</c:v>
                </c:pt>
                <c:pt idx="666">
                  <c:v>12.2</c:v>
                </c:pt>
                <c:pt idx="667">
                  <c:v>11.8</c:v>
                </c:pt>
                <c:pt idx="668">
                  <c:v>12</c:v>
                </c:pt>
                <c:pt idx="669">
                  <c:v>11.7</c:v>
                </c:pt>
                <c:pt idx="670">
                  <c:v>11.7</c:v>
                </c:pt>
                <c:pt idx="671">
                  <c:v>10.9</c:v>
                </c:pt>
                <c:pt idx="672">
                  <c:v>11.6</c:v>
                </c:pt>
                <c:pt idx="673">
                  <c:v>11.7</c:v>
                </c:pt>
                <c:pt idx="674">
                  <c:v>11.7</c:v>
                </c:pt>
                <c:pt idx="675">
                  <c:v>11.7</c:v>
                </c:pt>
                <c:pt idx="676">
                  <c:v>11.7</c:v>
                </c:pt>
                <c:pt idx="677">
                  <c:v>11</c:v>
                </c:pt>
                <c:pt idx="678">
                  <c:v>11.2</c:v>
                </c:pt>
                <c:pt idx="679">
                  <c:v>10.5</c:v>
                </c:pt>
                <c:pt idx="681">
                  <c:v>11</c:v>
                </c:pt>
                <c:pt idx="682">
                  <c:v>10.9</c:v>
                </c:pt>
                <c:pt idx="683">
                  <c:v>11.2</c:v>
                </c:pt>
                <c:pt idx="684">
                  <c:v>11.1</c:v>
                </c:pt>
                <c:pt idx="685">
                  <c:v>11</c:v>
                </c:pt>
                <c:pt idx="686">
                  <c:v>10.9</c:v>
                </c:pt>
                <c:pt idx="687">
                  <c:v>10.7</c:v>
                </c:pt>
                <c:pt idx="688">
                  <c:v>10.9</c:v>
                </c:pt>
                <c:pt idx="689">
                  <c:v>10.9</c:v>
                </c:pt>
                <c:pt idx="690">
                  <c:v>10.199999999999999</c:v>
                </c:pt>
                <c:pt idx="691">
                  <c:v>10.5</c:v>
                </c:pt>
                <c:pt idx="692">
                  <c:v>10.9</c:v>
                </c:pt>
                <c:pt idx="693">
                  <c:v>9.6</c:v>
                </c:pt>
                <c:pt idx="694">
                  <c:v>10.1</c:v>
                </c:pt>
                <c:pt idx="695">
                  <c:v>10.3</c:v>
                </c:pt>
                <c:pt idx="696">
                  <c:v>10.6</c:v>
                </c:pt>
                <c:pt idx="697">
                  <c:v>9.5</c:v>
                </c:pt>
                <c:pt idx="698">
                  <c:v>9.5</c:v>
                </c:pt>
                <c:pt idx="699">
                  <c:v>10</c:v>
                </c:pt>
                <c:pt idx="700">
                  <c:v>9.3000000000000007</c:v>
                </c:pt>
                <c:pt idx="701">
                  <c:v>10.1</c:v>
                </c:pt>
                <c:pt idx="702">
                  <c:v>9.6</c:v>
                </c:pt>
                <c:pt idx="704">
                  <c:v>9.1</c:v>
                </c:pt>
                <c:pt idx="706">
                  <c:v>10.199999999999999</c:v>
                </c:pt>
                <c:pt idx="707">
                  <c:v>9.3000000000000007</c:v>
                </c:pt>
                <c:pt idx="708">
                  <c:v>9.9</c:v>
                </c:pt>
                <c:pt idx="709">
                  <c:v>8.8000000000000007</c:v>
                </c:pt>
                <c:pt idx="710">
                  <c:v>8.4</c:v>
                </c:pt>
                <c:pt idx="711">
                  <c:v>8.6999999999999993</c:v>
                </c:pt>
              </c:numCache>
            </c:numRef>
          </c:yVal>
          <c:smooth val="0"/>
          <c:extLst>
            <c:ext xmlns:c16="http://schemas.microsoft.com/office/drawing/2014/chart" uri="{C3380CC4-5D6E-409C-BE32-E72D297353CC}">
              <c16:uniqueId val="{00000002-7355-2C42-B289-B4909567F243}"/>
            </c:ext>
          </c:extLst>
        </c:ser>
        <c:dLbls>
          <c:showLegendKey val="0"/>
          <c:showVal val="0"/>
          <c:showCatName val="0"/>
          <c:showSerName val="0"/>
          <c:showPercent val="0"/>
          <c:showBubbleSize val="0"/>
        </c:dLbls>
        <c:axId val="566750768"/>
        <c:axId val="566751168"/>
      </c:scatterChart>
      <c:valAx>
        <c:axId val="56675076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66751168"/>
        <c:crosses val="autoZero"/>
        <c:crossBetween val="midCat"/>
      </c:valAx>
      <c:valAx>
        <c:axId val="566751168"/>
        <c:scaling>
          <c:orientation val="minMax"/>
          <c:min val="5"/>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SNR (dB)</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66750768"/>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L2D2</c:v>
                </c:pt>
              </c:strCache>
            </c:strRef>
          </c:tx>
          <c:spPr>
            <a:ln w="38100" cap="rnd">
              <a:solidFill>
                <a:srgbClr val="00B050"/>
              </a:solidFill>
              <a:prstDash val="solid"/>
              <a:round/>
            </a:ln>
            <a:effectLst/>
          </c:spPr>
          <c:marker>
            <c:symbol val="none"/>
          </c:marker>
          <c:xVal>
            <c:numRef>
              <c:f>Sheet1!$A$2:$A$4132</c:f>
              <c:numCache>
                <c:formatCode>0.00E+00</c:formatCode>
                <c:ptCount val="4131"/>
                <c:pt idx="0">
                  <c:v>3.06799022808946E-6</c:v>
                </c:pt>
                <c:pt idx="1">
                  <c:v>1.0723180958915899E-4</c:v>
                </c:pt>
                <c:pt idx="2">
                  <c:v>2.27938775295478E-4</c:v>
                </c:pt>
                <c:pt idx="3">
                  <c:v>3.26264269737919E-4</c:v>
                </c:pt>
                <c:pt idx="4">
                  <c:v>4.7434840460436301E-4</c:v>
                </c:pt>
                <c:pt idx="5">
                  <c:v>5.9798298551960705E-4</c:v>
                </c:pt>
                <c:pt idx="6">
                  <c:v>7.2872846807481295E-4</c:v>
                </c:pt>
                <c:pt idx="7">
                  <c:v>8.5538589478417802E-4</c:v>
                </c:pt>
                <c:pt idx="8">
                  <c:v>1.0051555109313901E-3</c:v>
                </c:pt>
                <c:pt idx="9">
                  <c:v>1.0895773477619399E-3</c:v>
                </c:pt>
                <c:pt idx="10">
                  <c:v>1.2217305014692299E-3</c:v>
                </c:pt>
                <c:pt idx="11">
                  <c:v>1.3406265445077301E-3</c:v>
                </c:pt>
                <c:pt idx="12">
                  <c:v>1.4761864881940299E-3</c:v>
                </c:pt>
                <c:pt idx="13">
                  <c:v>1.6380077195608E-3</c:v>
                </c:pt>
                <c:pt idx="14">
                  <c:v>1.7950359314387E-3</c:v>
                </c:pt>
                <c:pt idx="15">
                  <c:v>1.9112069043139E-3</c:v>
                </c:pt>
                <c:pt idx="16">
                  <c:v>2.0317198487269702E-3</c:v>
                </c:pt>
                <c:pt idx="17">
                  <c:v>2.1434358290601798E-3</c:v>
                </c:pt>
                <c:pt idx="18">
                  <c:v>2.2820895481512299E-3</c:v>
                </c:pt>
                <c:pt idx="19">
                  <c:v>2.4307242611332201E-3</c:v>
                </c:pt>
                <c:pt idx="20">
                  <c:v>2.56870168799228E-3</c:v>
                </c:pt>
                <c:pt idx="21">
                  <c:v>2.7030327696078199E-3</c:v>
                </c:pt>
                <c:pt idx="22">
                  <c:v>2.8115270526489801E-3</c:v>
                </c:pt>
                <c:pt idx="23">
                  <c:v>2.93670460796225E-3</c:v>
                </c:pt>
                <c:pt idx="24">
                  <c:v>3.0871778104923902E-3</c:v>
                </c:pt>
                <c:pt idx="25">
                  <c:v>3.21051333705302E-3</c:v>
                </c:pt>
                <c:pt idx="26">
                  <c:v>3.3412630443798701E-3</c:v>
                </c:pt>
                <c:pt idx="27">
                  <c:v>3.44785047419904E-3</c:v>
                </c:pt>
                <c:pt idx="28">
                  <c:v>3.5638448156047899E-3</c:v>
                </c:pt>
                <c:pt idx="29">
                  <c:v>3.67808907945744E-3</c:v>
                </c:pt>
                <c:pt idx="30">
                  <c:v>3.79445009536372E-3</c:v>
                </c:pt>
                <c:pt idx="31">
                  <c:v>3.9261509171328902E-3</c:v>
                </c:pt>
                <c:pt idx="32">
                  <c:v>4.0517191789035704E-3</c:v>
                </c:pt>
                <c:pt idx="33">
                  <c:v>4.1561047617903997E-3</c:v>
                </c:pt>
                <c:pt idx="34">
                  <c:v>4.2779405129413899E-3</c:v>
                </c:pt>
                <c:pt idx="35">
                  <c:v>4.4094436350823303E-3</c:v>
                </c:pt>
                <c:pt idx="36">
                  <c:v>4.4892806652594404E-3</c:v>
                </c:pt>
                <c:pt idx="37">
                  <c:v>4.6083004262946802E-3</c:v>
                </c:pt>
                <c:pt idx="38">
                  <c:v>4.7228882041991903E-3</c:v>
                </c:pt>
                <c:pt idx="39">
                  <c:v>4.8263523503813098E-3</c:v>
                </c:pt>
                <c:pt idx="40">
                  <c:v>4.9566278812180897E-3</c:v>
                </c:pt>
                <c:pt idx="41">
                  <c:v>5.10373311246948E-3</c:v>
                </c:pt>
                <c:pt idx="42">
                  <c:v>5.2034214543246202E-3</c:v>
                </c:pt>
                <c:pt idx="43">
                  <c:v>5.3405874202932004E-3</c:v>
                </c:pt>
                <c:pt idx="44">
                  <c:v>5.4400915680705699E-3</c:v>
                </c:pt>
                <c:pt idx="45">
                  <c:v>5.5510830319391901E-3</c:v>
                </c:pt>
                <c:pt idx="46">
                  <c:v>5.6826348347245297E-3</c:v>
                </c:pt>
                <c:pt idx="47">
                  <c:v>5.8193270191147003E-3</c:v>
                </c:pt>
                <c:pt idx="48">
                  <c:v>5.9392919774943201E-3</c:v>
                </c:pt>
                <c:pt idx="49">
                  <c:v>6.0934097474021299E-3</c:v>
                </c:pt>
                <c:pt idx="50">
                  <c:v>6.2088141158049802E-3</c:v>
                </c:pt>
                <c:pt idx="51">
                  <c:v>6.3174990048064901E-3</c:v>
                </c:pt>
                <c:pt idx="52">
                  <c:v>6.4444609917266903E-3</c:v>
                </c:pt>
                <c:pt idx="53">
                  <c:v>6.5951034976654598E-3</c:v>
                </c:pt>
                <c:pt idx="54">
                  <c:v>6.6915619583127802E-3</c:v>
                </c:pt>
                <c:pt idx="55">
                  <c:v>6.7807485749300503E-3</c:v>
                </c:pt>
                <c:pt idx="56">
                  <c:v>6.9516019276880704E-3</c:v>
                </c:pt>
                <c:pt idx="57">
                  <c:v>7.1417164679603599E-3</c:v>
                </c:pt>
                <c:pt idx="58">
                  <c:v>7.2582408980173003E-3</c:v>
                </c:pt>
                <c:pt idx="59">
                  <c:v>7.3660624391447297E-3</c:v>
                </c:pt>
                <c:pt idx="60">
                  <c:v>7.5017837221125197E-3</c:v>
                </c:pt>
                <c:pt idx="61">
                  <c:v>7.6073623369570199E-3</c:v>
                </c:pt>
                <c:pt idx="62">
                  <c:v>7.7175047706390396E-3</c:v>
                </c:pt>
                <c:pt idx="63">
                  <c:v>7.8504774810079798E-3</c:v>
                </c:pt>
                <c:pt idx="64">
                  <c:v>7.9972413738387295E-3</c:v>
                </c:pt>
                <c:pt idx="65">
                  <c:v>8.1080912406728007E-3</c:v>
                </c:pt>
                <c:pt idx="66">
                  <c:v>8.1983111245929104E-3</c:v>
                </c:pt>
                <c:pt idx="67">
                  <c:v>8.3132986363763095E-3</c:v>
                </c:pt>
                <c:pt idx="68">
                  <c:v>8.4152222429008106E-3</c:v>
                </c:pt>
                <c:pt idx="69">
                  <c:v>8.6122645045074702E-3</c:v>
                </c:pt>
                <c:pt idx="70">
                  <c:v>8.7287212350366499E-3</c:v>
                </c:pt>
                <c:pt idx="71">
                  <c:v>8.8555052312671006E-3</c:v>
                </c:pt>
                <c:pt idx="72">
                  <c:v>8.9989564911707697E-3</c:v>
                </c:pt>
                <c:pt idx="73">
                  <c:v>9.1167681555681702E-3</c:v>
                </c:pt>
                <c:pt idx="74">
                  <c:v>9.2465375761268103E-3</c:v>
                </c:pt>
                <c:pt idx="75">
                  <c:v>9.3839014802528098E-3</c:v>
                </c:pt>
                <c:pt idx="76">
                  <c:v>9.5220901041379608E-3</c:v>
                </c:pt>
                <c:pt idx="77">
                  <c:v>9.6286515026688998E-3</c:v>
                </c:pt>
                <c:pt idx="78">
                  <c:v>9.7655441034962803E-3</c:v>
                </c:pt>
                <c:pt idx="79">
                  <c:v>9.8827297664314494E-3</c:v>
                </c:pt>
                <c:pt idx="80">
                  <c:v>9.9740396793208692E-3</c:v>
                </c:pt>
                <c:pt idx="81">
                  <c:v>1.00916455004123E-2</c:v>
                </c:pt>
                <c:pt idx="82">
                  <c:v>1.02208826383432E-2</c:v>
                </c:pt>
                <c:pt idx="83">
                  <c:v>1.03472651571259E-2</c:v>
                </c:pt>
                <c:pt idx="84">
                  <c:v>1.05186407736273E-2</c:v>
                </c:pt>
                <c:pt idx="85">
                  <c:v>1.0622879866794201E-2</c:v>
                </c:pt>
                <c:pt idx="86">
                  <c:v>1.07117591096157E-2</c:v>
                </c:pt>
                <c:pt idx="87">
                  <c:v>1.07961137485182E-2</c:v>
                </c:pt>
                <c:pt idx="88">
                  <c:v>1.0907002088512001E-2</c:v>
                </c:pt>
                <c:pt idx="89">
                  <c:v>1.10309024455333E-2</c:v>
                </c:pt>
                <c:pt idx="90">
                  <c:v>1.1151748495189301E-2</c:v>
                </c:pt>
                <c:pt idx="91">
                  <c:v>1.1263990782172301E-2</c:v>
                </c:pt>
                <c:pt idx="92">
                  <c:v>1.1421302277526E-2</c:v>
                </c:pt>
                <c:pt idx="93">
                  <c:v>1.15569372112638E-2</c:v>
                </c:pt>
                <c:pt idx="94">
                  <c:v>1.1696327529367801E-2</c:v>
                </c:pt>
                <c:pt idx="95">
                  <c:v>1.18471329377403E-2</c:v>
                </c:pt>
                <c:pt idx="96">
                  <c:v>1.1946314555164201E-2</c:v>
                </c:pt>
                <c:pt idx="97">
                  <c:v>1.2055857447085899E-2</c:v>
                </c:pt>
                <c:pt idx="98">
                  <c:v>1.21636875062388E-2</c:v>
                </c:pt>
                <c:pt idx="99">
                  <c:v>1.22974654695218E-2</c:v>
                </c:pt>
                <c:pt idx="100">
                  <c:v>1.24423960954605E-2</c:v>
                </c:pt>
                <c:pt idx="101">
                  <c:v>1.25388243773417E-2</c:v>
                </c:pt>
                <c:pt idx="102">
                  <c:v>1.26718865210975E-2</c:v>
                </c:pt>
                <c:pt idx="103">
                  <c:v>1.2773006378649801E-2</c:v>
                </c:pt>
                <c:pt idx="104">
                  <c:v>1.29171697634121E-2</c:v>
                </c:pt>
                <c:pt idx="105">
                  <c:v>1.3034884311118799E-2</c:v>
                </c:pt>
                <c:pt idx="106">
                  <c:v>1.32187269407886E-2</c:v>
                </c:pt>
                <c:pt idx="107">
                  <c:v>1.3358403282611101E-2</c:v>
                </c:pt>
                <c:pt idx="108">
                  <c:v>1.35090183092466E-2</c:v>
                </c:pt>
                <c:pt idx="109">
                  <c:v>1.36230766559002E-2</c:v>
                </c:pt>
                <c:pt idx="110">
                  <c:v>1.37767617715809E-2</c:v>
                </c:pt>
                <c:pt idx="111">
                  <c:v>1.3897726664279001E-2</c:v>
                </c:pt>
                <c:pt idx="112">
                  <c:v>1.4041414990662001E-2</c:v>
                </c:pt>
                <c:pt idx="113">
                  <c:v>1.41665724825222E-2</c:v>
                </c:pt>
                <c:pt idx="114">
                  <c:v>1.4261774720564399E-2</c:v>
                </c:pt>
                <c:pt idx="115">
                  <c:v>1.4363818209996999E-2</c:v>
                </c:pt>
                <c:pt idx="116">
                  <c:v>1.4471311368783501E-2</c:v>
                </c:pt>
                <c:pt idx="117">
                  <c:v>1.46052673500687E-2</c:v>
                </c:pt>
                <c:pt idx="118">
                  <c:v>1.47619826851439E-2</c:v>
                </c:pt>
                <c:pt idx="119">
                  <c:v>1.48806495048639E-2</c:v>
                </c:pt>
                <c:pt idx="120">
                  <c:v>1.50201602027318E-2</c:v>
                </c:pt>
                <c:pt idx="121">
                  <c:v>1.51385591121409E-2</c:v>
                </c:pt>
                <c:pt idx="122">
                  <c:v>1.5268471432614601E-2</c:v>
                </c:pt>
                <c:pt idx="123">
                  <c:v>1.5407452465707299E-2</c:v>
                </c:pt>
                <c:pt idx="124">
                  <c:v>1.55268179007333E-2</c:v>
                </c:pt>
                <c:pt idx="125">
                  <c:v>1.56950341199735E-2</c:v>
                </c:pt>
                <c:pt idx="126">
                  <c:v>1.58191879734755E-2</c:v>
                </c:pt>
                <c:pt idx="127">
                  <c:v>1.5938031796734399E-2</c:v>
                </c:pt>
                <c:pt idx="128">
                  <c:v>1.6027373263319999E-2</c:v>
                </c:pt>
                <c:pt idx="129">
                  <c:v>1.6123082345821198E-2</c:v>
                </c:pt>
                <c:pt idx="130">
                  <c:v>1.6235192195335198E-2</c:v>
                </c:pt>
                <c:pt idx="131">
                  <c:v>1.63692209385395E-2</c:v>
                </c:pt>
                <c:pt idx="132">
                  <c:v>1.6513886396340102E-2</c:v>
                </c:pt>
                <c:pt idx="133">
                  <c:v>1.6699255694885701E-2</c:v>
                </c:pt>
                <c:pt idx="134">
                  <c:v>1.6778355682507899E-2</c:v>
                </c:pt>
                <c:pt idx="135">
                  <c:v>1.68838209114055E-2</c:v>
                </c:pt>
                <c:pt idx="136">
                  <c:v>1.70070002313167E-2</c:v>
                </c:pt>
                <c:pt idx="137">
                  <c:v>1.7167278916524299E-2</c:v>
                </c:pt>
                <c:pt idx="138">
                  <c:v>1.72949587487281E-2</c:v>
                </c:pt>
                <c:pt idx="139">
                  <c:v>1.7425789053657301E-2</c:v>
                </c:pt>
                <c:pt idx="140">
                  <c:v>1.7570134418355601E-2</c:v>
                </c:pt>
                <c:pt idx="141">
                  <c:v>1.7727014379854501E-2</c:v>
                </c:pt>
                <c:pt idx="142">
                  <c:v>1.7867330318861001E-2</c:v>
                </c:pt>
                <c:pt idx="143">
                  <c:v>1.79670828393927E-2</c:v>
                </c:pt>
                <c:pt idx="144">
                  <c:v>1.8064143789656501E-2</c:v>
                </c:pt>
                <c:pt idx="145">
                  <c:v>1.81499327463257E-2</c:v>
                </c:pt>
                <c:pt idx="146">
                  <c:v>1.8241183183382002E-2</c:v>
                </c:pt>
                <c:pt idx="147">
                  <c:v>1.8343356653344901E-2</c:v>
                </c:pt>
                <c:pt idx="148">
                  <c:v>1.8484647522673599E-2</c:v>
                </c:pt>
                <c:pt idx="149">
                  <c:v>1.86147187702446E-2</c:v>
                </c:pt>
                <c:pt idx="150">
                  <c:v>1.8757800226769199E-2</c:v>
                </c:pt>
                <c:pt idx="151">
                  <c:v>1.8903053822810101E-2</c:v>
                </c:pt>
                <c:pt idx="152">
                  <c:v>1.9061976749560099E-2</c:v>
                </c:pt>
                <c:pt idx="153">
                  <c:v>1.9180566457661599E-2</c:v>
                </c:pt>
                <c:pt idx="154">
                  <c:v>1.9298238868157298E-2</c:v>
                </c:pt>
                <c:pt idx="155">
                  <c:v>1.9434023777305898E-2</c:v>
                </c:pt>
                <c:pt idx="156">
                  <c:v>1.95692926131921E-2</c:v>
                </c:pt>
                <c:pt idx="157">
                  <c:v>1.97312733895911E-2</c:v>
                </c:pt>
                <c:pt idx="158">
                  <c:v>1.9813381509918002E-2</c:v>
                </c:pt>
                <c:pt idx="159">
                  <c:v>1.9906246015982499E-2</c:v>
                </c:pt>
                <c:pt idx="160">
                  <c:v>2.00425083354396E-2</c:v>
                </c:pt>
                <c:pt idx="161">
                  <c:v>2.0125177702104799E-2</c:v>
                </c:pt>
                <c:pt idx="162">
                  <c:v>2.0272257466738001E-2</c:v>
                </c:pt>
                <c:pt idx="163">
                  <c:v>2.03780051284248E-2</c:v>
                </c:pt>
                <c:pt idx="164">
                  <c:v>2.0497337916264499E-2</c:v>
                </c:pt>
                <c:pt idx="165">
                  <c:v>2.0573680273361799E-2</c:v>
                </c:pt>
                <c:pt idx="166">
                  <c:v>2.0677184007397799E-2</c:v>
                </c:pt>
                <c:pt idx="167">
                  <c:v>2.0779309849267201E-2</c:v>
                </c:pt>
                <c:pt idx="168">
                  <c:v>2.0964670354427301E-2</c:v>
                </c:pt>
                <c:pt idx="169">
                  <c:v>2.1049456360792401E-2</c:v>
                </c:pt>
                <c:pt idx="170">
                  <c:v>2.1161591679725901E-2</c:v>
                </c:pt>
                <c:pt idx="171">
                  <c:v>2.1295354256399598E-2</c:v>
                </c:pt>
                <c:pt idx="172">
                  <c:v>2.14478584741098E-2</c:v>
                </c:pt>
                <c:pt idx="173">
                  <c:v>2.1572792025038399E-2</c:v>
                </c:pt>
                <c:pt idx="174">
                  <c:v>2.1702218141506101E-2</c:v>
                </c:pt>
                <c:pt idx="175">
                  <c:v>2.1825518635957102E-2</c:v>
                </c:pt>
                <c:pt idx="176">
                  <c:v>2.2002647317282999E-2</c:v>
                </c:pt>
                <c:pt idx="177">
                  <c:v>2.2094989473533399E-2</c:v>
                </c:pt>
                <c:pt idx="178">
                  <c:v>2.2184535529980599E-2</c:v>
                </c:pt>
                <c:pt idx="179">
                  <c:v>2.2330991926915001E-2</c:v>
                </c:pt>
                <c:pt idx="180">
                  <c:v>2.24801419976117E-2</c:v>
                </c:pt>
                <c:pt idx="181">
                  <c:v>2.2600429761727301E-2</c:v>
                </c:pt>
                <c:pt idx="182">
                  <c:v>2.2703218122838799E-2</c:v>
                </c:pt>
                <c:pt idx="183">
                  <c:v>2.28143132285865E-2</c:v>
                </c:pt>
                <c:pt idx="184">
                  <c:v>2.2912951495455601E-2</c:v>
                </c:pt>
                <c:pt idx="185">
                  <c:v>2.3005856422421402E-2</c:v>
                </c:pt>
                <c:pt idx="186">
                  <c:v>2.31152360705131E-2</c:v>
                </c:pt>
                <c:pt idx="187">
                  <c:v>2.3200620172540098E-2</c:v>
                </c:pt>
                <c:pt idx="188">
                  <c:v>2.3282887894225699E-2</c:v>
                </c:pt>
                <c:pt idx="189">
                  <c:v>2.33873827280426E-2</c:v>
                </c:pt>
                <c:pt idx="190">
                  <c:v>2.35745876319697E-2</c:v>
                </c:pt>
                <c:pt idx="191">
                  <c:v>2.3703347875740001E-2</c:v>
                </c:pt>
                <c:pt idx="192">
                  <c:v>2.3830897653436298E-2</c:v>
                </c:pt>
                <c:pt idx="193">
                  <c:v>2.39255265108636E-2</c:v>
                </c:pt>
                <c:pt idx="194">
                  <c:v>2.40470406710429E-2</c:v>
                </c:pt>
                <c:pt idx="195">
                  <c:v>2.41406768895489E-2</c:v>
                </c:pt>
                <c:pt idx="196">
                  <c:v>2.42654514012699E-2</c:v>
                </c:pt>
                <c:pt idx="197">
                  <c:v>2.43830670260126E-2</c:v>
                </c:pt>
                <c:pt idx="198">
                  <c:v>2.4524029550828899E-2</c:v>
                </c:pt>
                <c:pt idx="199">
                  <c:v>2.46409028076853E-2</c:v>
                </c:pt>
                <c:pt idx="200">
                  <c:v>2.4760811011102401E-2</c:v>
                </c:pt>
                <c:pt idx="201">
                  <c:v>2.4856678439490101E-2</c:v>
                </c:pt>
                <c:pt idx="202">
                  <c:v>2.4944579676933601E-2</c:v>
                </c:pt>
                <c:pt idx="203">
                  <c:v>2.50831153062894E-2</c:v>
                </c:pt>
                <c:pt idx="204">
                  <c:v>2.5230632897629099E-2</c:v>
                </c:pt>
                <c:pt idx="205">
                  <c:v>2.5361355568001901E-2</c:v>
                </c:pt>
                <c:pt idx="206">
                  <c:v>2.5452992940830501E-2</c:v>
                </c:pt>
                <c:pt idx="207">
                  <c:v>2.5570867698772499E-2</c:v>
                </c:pt>
                <c:pt idx="208">
                  <c:v>2.5649519912500199E-2</c:v>
                </c:pt>
                <c:pt idx="209">
                  <c:v>2.57856104639256E-2</c:v>
                </c:pt>
                <c:pt idx="210">
                  <c:v>2.5886927244616099E-2</c:v>
                </c:pt>
                <c:pt idx="211">
                  <c:v>2.60356369843446E-2</c:v>
                </c:pt>
                <c:pt idx="212">
                  <c:v>2.6143929602169699E-2</c:v>
                </c:pt>
                <c:pt idx="213">
                  <c:v>2.6272015124643399E-2</c:v>
                </c:pt>
                <c:pt idx="214">
                  <c:v>2.6395180856291701E-2</c:v>
                </c:pt>
                <c:pt idx="215">
                  <c:v>2.6519455038689799E-2</c:v>
                </c:pt>
                <c:pt idx="216">
                  <c:v>2.6648252289883E-2</c:v>
                </c:pt>
                <c:pt idx="217">
                  <c:v>2.6783079435538999E-2</c:v>
                </c:pt>
                <c:pt idx="218">
                  <c:v>2.6912813692487901E-2</c:v>
                </c:pt>
                <c:pt idx="219">
                  <c:v>2.71004201116751E-2</c:v>
                </c:pt>
                <c:pt idx="220">
                  <c:v>2.7192940718363999E-2</c:v>
                </c:pt>
                <c:pt idx="221">
                  <c:v>2.73159867553989E-2</c:v>
                </c:pt>
                <c:pt idx="222">
                  <c:v>2.7424346542845899E-2</c:v>
                </c:pt>
                <c:pt idx="223">
                  <c:v>2.75610022339965E-2</c:v>
                </c:pt>
                <c:pt idx="224">
                  <c:v>2.7670590522452802E-2</c:v>
                </c:pt>
                <c:pt idx="225">
                  <c:v>2.7763338953348302E-2</c:v>
                </c:pt>
                <c:pt idx="226">
                  <c:v>2.7904365488709899E-2</c:v>
                </c:pt>
                <c:pt idx="227">
                  <c:v>2.80183418942146E-2</c:v>
                </c:pt>
                <c:pt idx="228">
                  <c:v>2.8132697576132199E-2</c:v>
                </c:pt>
                <c:pt idx="229">
                  <c:v>2.8228723674385701E-2</c:v>
                </c:pt>
                <c:pt idx="230">
                  <c:v>2.8362331694109101E-2</c:v>
                </c:pt>
                <c:pt idx="231">
                  <c:v>2.8483247642978601E-2</c:v>
                </c:pt>
                <c:pt idx="232">
                  <c:v>2.8603755561921899E-2</c:v>
                </c:pt>
                <c:pt idx="233">
                  <c:v>2.8734591036037E-2</c:v>
                </c:pt>
                <c:pt idx="234">
                  <c:v>2.8871038914241299E-2</c:v>
                </c:pt>
                <c:pt idx="235">
                  <c:v>2.9002566223128998E-2</c:v>
                </c:pt>
                <c:pt idx="236">
                  <c:v>2.9129864583472598E-2</c:v>
                </c:pt>
                <c:pt idx="237">
                  <c:v>2.93097544321839E-2</c:v>
                </c:pt>
                <c:pt idx="238">
                  <c:v>2.9430324890393302E-2</c:v>
                </c:pt>
                <c:pt idx="239">
                  <c:v>2.9566411737922901E-2</c:v>
                </c:pt>
                <c:pt idx="240">
                  <c:v>2.96789821297327E-2</c:v>
                </c:pt>
                <c:pt idx="241">
                  <c:v>2.9820589097992602E-2</c:v>
                </c:pt>
                <c:pt idx="242">
                  <c:v>2.9967685538677499E-2</c:v>
                </c:pt>
                <c:pt idx="243">
                  <c:v>3.01398429175661E-2</c:v>
                </c:pt>
                <c:pt idx="244">
                  <c:v>3.0236065594241499E-2</c:v>
                </c:pt>
                <c:pt idx="245">
                  <c:v>3.0360643577531699E-2</c:v>
                </c:pt>
                <c:pt idx="246">
                  <c:v>3.0505765623367199E-2</c:v>
                </c:pt>
                <c:pt idx="247">
                  <c:v>3.0635845932841299E-2</c:v>
                </c:pt>
                <c:pt idx="248">
                  <c:v>3.0794121438102499E-2</c:v>
                </c:pt>
                <c:pt idx="249">
                  <c:v>3.0975480629639E-2</c:v>
                </c:pt>
                <c:pt idx="250">
                  <c:v>3.1097477332671999E-2</c:v>
                </c:pt>
                <c:pt idx="251">
                  <c:v>3.1231601993146899E-2</c:v>
                </c:pt>
                <c:pt idx="252">
                  <c:v>3.1361511796602001E-2</c:v>
                </c:pt>
                <c:pt idx="253">
                  <c:v>3.14701200075014E-2</c:v>
                </c:pt>
                <c:pt idx="254">
                  <c:v>3.1622848892487503E-2</c:v>
                </c:pt>
                <c:pt idx="255">
                  <c:v>3.1749305758023802E-2</c:v>
                </c:pt>
                <c:pt idx="256">
                  <c:v>3.1935266514558698E-2</c:v>
                </c:pt>
                <c:pt idx="257">
                  <c:v>3.2062439438848699E-2</c:v>
                </c:pt>
                <c:pt idx="258">
                  <c:v>3.2209216522487899E-2</c:v>
                </c:pt>
                <c:pt idx="259">
                  <c:v>3.2325350443333199E-2</c:v>
                </c:pt>
                <c:pt idx="260">
                  <c:v>3.24566381742315E-2</c:v>
                </c:pt>
                <c:pt idx="261">
                  <c:v>3.2597679005370098E-2</c:v>
                </c:pt>
                <c:pt idx="262">
                  <c:v>3.2747547727716202E-2</c:v>
                </c:pt>
                <c:pt idx="263">
                  <c:v>3.2857044128007801E-2</c:v>
                </c:pt>
                <c:pt idx="264">
                  <c:v>3.2941406297132901E-2</c:v>
                </c:pt>
                <c:pt idx="265">
                  <c:v>3.3062262263289503E-2</c:v>
                </c:pt>
                <c:pt idx="266">
                  <c:v>3.3186973019595299E-2</c:v>
                </c:pt>
                <c:pt idx="267">
                  <c:v>3.33107599226867E-2</c:v>
                </c:pt>
                <c:pt idx="268">
                  <c:v>3.3479470715279E-2</c:v>
                </c:pt>
                <c:pt idx="269">
                  <c:v>3.35950702396728E-2</c:v>
                </c:pt>
                <c:pt idx="270">
                  <c:v>3.3741682989028E-2</c:v>
                </c:pt>
                <c:pt idx="271">
                  <c:v>3.3840857040543099E-2</c:v>
                </c:pt>
                <c:pt idx="272">
                  <c:v>3.3933920264853902E-2</c:v>
                </c:pt>
                <c:pt idx="273">
                  <c:v>3.4036927248507702E-2</c:v>
                </c:pt>
                <c:pt idx="274">
                  <c:v>3.4190115509280097E-2</c:v>
                </c:pt>
                <c:pt idx="275">
                  <c:v>3.4287998027968697E-2</c:v>
                </c:pt>
                <c:pt idx="276">
                  <c:v>3.4404714412468201E-2</c:v>
                </c:pt>
                <c:pt idx="277">
                  <c:v>3.4528983081270503E-2</c:v>
                </c:pt>
                <c:pt idx="278">
                  <c:v>3.4628074709684299E-2</c:v>
                </c:pt>
                <c:pt idx="279">
                  <c:v>3.4730040882318597E-2</c:v>
                </c:pt>
                <c:pt idx="280">
                  <c:v>3.4840284946078298E-2</c:v>
                </c:pt>
                <c:pt idx="281">
                  <c:v>3.4937183934289399E-2</c:v>
                </c:pt>
                <c:pt idx="282">
                  <c:v>3.5063939619979202E-2</c:v>
                </c:pt>
                <c:pt idx="283">
                  <c:v>3.5180009758174299E-2</c:v>
                </c:pt>
                <c:pt idx="284">
                  <c:v>3.5283910474214003E-2</c:v>
                </c:pt>
                <c:pt idx="285">
                  <c:v>3.5396896414649603E-2</c:v>
                </c:pt>
                <c:pt idx="286">
                  <c:v>3.5507000896568101E-2</c:v>
                </c:pt>
                <c:pt idx="287">
                  <c:v>3.5615226233770302E-2</c:v>
                </c:pt>
                <c:pt idx="288">
                  <c:v>3.5731228149857401E-2</c:v>
                </c:pt>
                <c:pt idx="289">
                  <c:v>3.5856290043509098E-2</c:v>
                </c:pt>
                <c:pt idx="290">
                  <c:v>3.6020090796732497E-2</c:v>
                </c:pt>
                <c:pt idx="291">
                  <c:v>3.6156813895948901E-2</c:v>
                </c:pt>
                <c:pt idx="292">
                  <c:v>3.6291500196661303E-2</c:v>
                </c:pt>
                <c:pt idx="293">
                  <c:v>3.6389996274579103E-2</c:v>
                </c:pt>
                <c:pt idx="294">
                  <c:v>3.6508953515738803E-2</c:v>
                </c:pt>
                <c:pt idx="295">
                  <c:v>3.6586187125534401E-2</c:v>
                </c:pt>
                <c:pt idx="296">
                  <c:v>3.6713277292462501E-2</c:v>
                </c:pt>
                <c:pt idx="297">
                  <c:v>3.6894505418105801E-2</c:v>
                </c:pt>
                <c:pt idx="298">
                  <c:v>3.7025625560771103E-2</c:v>
                </c:pt>
                <c:pt idx="299">
                  <c:v>3.7147703029157597E-2</c:v>
                </c:pt>
                <c:pt idx="300">
                  <c:v>3.7288794208200797E-2</c:v>
                </c:pt>
                <c:pt idx="301">
                  <c:v>3.7425969815079597E-2</c:v>
                </c:pt>
                <c:pt idx="302">
                  <c:v>3.7522416283374903E-2</c:v>
                </c:pt>
                <c:pt idx="303">
                  <c:v>3.7639568723205799E-2</c:v>
                </c:pt>
                <c:pt idx="304">
                  <c:v>3.7754444624897403E-2</c:v>
                </c:pt>
                <c:pt idx="305">
                  <c:v>3.7897974442187503E-2</c:v>
                </c:pt>
                <c:pt idx="306">
                  <c:v>3.8002087612272598E-2</c:v>
                </c:pt>
                <c:pt idx="307">
                  <c:v>3.81434693084408E-2</c:v>
                </c:pt>
                <c:pt idx="308">
                  <c:v>3.8251006831450801E-2</c:v>
                </c:pt>
                <c:pt idx="309">
                  <c:v>3.8371879033365801E-2</c:v>
                </c:pt>
                <c:pt idx="310">
                  <c:v>3.8486540018883603E-2</c:v>
                </c:pt>
                <c:pt idx="311">
                  <c:v>3.8630652581017201E-2</c:v>
                </c:pt>
                <c:pt idx="312">
                  <c:v>3.8766461889884397E-2</c:v>
                </c:pt>
                <c:pt idx="313">
                  <c:v>3.8938522165851801E-2</c:v>
                </c:pt>
                <c:pt idx="314">
                  <c:v>3.9046441608302701E-2</c:v>
                </c:pt>
                <c:pt idx="315">
                  <c:v>3.9162109375665999E-2</c:v>
                </c:pt>
                <c:pt idx="316">
                  <c:v>3.9246124956077801E-2</c:v>
                </c:pt>
                <c:pt idx="317">
                  <c:v>3.9368655409691498E-2</c:v>
                </c:pt>
                <c:pt idx="318">
                  <c:v>3.94964806926517E-2</c:v>
                </c:pt>
                <c:pt idx="319">
                  <c:v>3.9621482363250103E-2</c:v>
                </c:pt>
                <c:pt idx="320">
                  <c:v>3.9721222955640699E-2</c:v>
                </c:pt>
                <c:pt idx="321">
                  <c:v>3.9848760363641503E-2</c:v>
                </c:pt>
                <c:pt idx="322">
                  <c:v>3.9992430432112001E-2</c:v>
                </c:pt>
                <c:pt idx="323">
                  <c:v>4.0129504819113898E-2</c:v>
                </c:pt>
                <c:pt idx="324">
                  <c:v>4.0210657098526802E-2</c:v>
                </c:pt>
                <c:pt idx="325">
                  <c:v>4.0326904941681001E-2</c:v>
                </c:pt>
                <c:pt idx="326">
                  <c:v>4.0435986181476501E-2</c:v>
                </c:pt>
                <c:pt idx="327">
                  <c:v>4.0513742656111497E-2</c:v>
                </c:pt>
                <c:pt idx="328">
                  <c:v>4.06163805358188E-2</c:v>
                </c:pt>
                <c:pt idx="329">
                  <c:v>4.07811482042E-2</c:v>
                </c:pt>
                <c:pt idx="330">
                  <c:v>4.0896467297328903E-2</c:v>
                </c:pt>
                <c:pt idx="331">
                  <c:v>4.1010442194294498E-2</c:v>
                </c:pt>
                <c:pt idx="332">
                  <c:v>4.11616644801409E-2</c:v>
                </c:pt>
                <c:pt idx="333">
                  <c:v>4.1266788358044003E-2</c:v>
                </c:pt>
                <c:pt idx="334">
                  <c:v>4.1355329596820298E-2</c:v>
                </c:pt>
                <c:pt idx="335">
                  <c:v>4.1449554598067102E-2</c:v>
                </c:pt>
                <c:pt idx="336">
                  <c:v>4.1566542833658501E-2</c:v>
                </c:pt>
                <c:pt idx="337">
                  <c:v>4.1724642958588E-2</c:v>
                </c:pt>
                <c:pt idx="338">
                  <c:v>4.1860312084804903E-2</c:v>
                </c:pt>
                <c:pt idx="339">
                  <c:v>4.1966575177839097E-2</c:v>
                </c:pt>
                <c:pt idx="340">
                  <c:v>4.2105736808172999E-2</c:v>
                </c:pt>
                <c:pt idx="341">
                  <c:v>4.2230569843192199E-2</c:v>
                </c:pt>
                <c:pt idx="342">
                  <c:v>4.2354011793696203E-2</c:v>
                </c:pt>
                <c:pt idx="343">
                  <c:v>4.2449702711856198E-2</c:v>
                </c:pt>
                <c:pt idx="344">
                  <c:v>4.2583924344494803E-2</c:v>
                </c:pt>
                <c:pt idx="345">
                  <c:v>4.2714328161465302E-2</c:v>
                </c:pt>
                <c:pt idx="346">
                  <c:v>4.2803521392802898E-2</c:v>
                </c:pt>
                <c:pt idx="347">
                  <c:v>4.2925970222213103E-2</c:v>
                </c:pt>
                <c:pt idx="348">
                  <c:v>4.3036201134126997E-2</c:v>
                </c:pt>
                <c:pt idx="349">
                  <c:v>4.3181963427622698E-2</c:v>
                </c:pt>
                <c:pt idx="350">
                  <c:v>4.3335102261234902E-2</c:v>
                </c:pt>
                <c:pt idx="351">
                  <c:v>4.3492220218940503E-2</c:v>
                </c:pt>
                <c:pt idx="352">
                  <c:v>4.3593239449555697E-2</c:v>
                </c:pt>
                <c:pt idx="353">
                  <c:v>4.3699390432495398E-2</c:v>
                </c:pt>
                <c:pt idx="354">
                  <c:v>4.3839639823826097E-2</c:v>
                </c:pt>
                <c:pt idx="355">
                  <c:v>4.3976787716061998E-2</c:v>
                </c:pt>
                <c:pt idx="356">
                  <c:v>4.4082152685358998E-2</c:v>
                </c:pt>
                <c:pt idx="357">
                  <c:v>4.4244712935836497E-2</c:v>
                </c:pt>
                <c:pt idx="358">
                  <c:v>4.43187111113943E-2</c:v>
                </c:pt>
                <c:pt idx="359">
                  <c:v>4.4499383113752303E-2</c:v>
                </c:pt>
                <c:pt idx="360">
                  <c:v>4.4605879626725901E-2</c:v>
                </c:pt>
                <c:pt idx="361">
                  <c:v>4.4724970943702799E-2</c:v>
                </c:pt>
                <c:pt idx="362">
                  <c:v>4.4843398796801999E-2</c:v>
                </c:pt>
                <c:pt idx="363">
                  <c:v>4.4950763048522198E-2</c:v>
                </c:pt>
                <c:pt idx="364">
                  <c:v>4.5098487337438299E-2</c:v>
                </c:pt>
                <c:pt idx="365">
                  <c:v>4.5206393495667498E-2</c:v>
                </c:pt>
                <c:pt idx="366">
                  <c:v>4.5303894407739499E-2</c:v>
                </c:pt>
                <c:pt idx="367">
                  <c:v>4.5449066497885902E-2</c:v>
                </c:pt>
                <c:pt idx="368">
                  <c:v>4.5566870706283999E-2</c:v>
                </c:pt>
                <c:pt idx="369">
                  <c:v>4.5704889228640702E-2</c:v>
                </c:pt>
                <c:pt idx="370">
                  <c:v>4.5795334477219299E-2</c:v>
                </c:pt>
                <c:pt idx="371">
                  <c:v>4.5912494022035198E-2</c:v>
                </c:pt>
                <c:pt idx="372">
                  <c:v>4.6064375802630203E-2</c:v>
                </c:pt>
                <c:pt idx="373">
                  <c:v>4.6193960136719198E-2</c:v>
                </c:pt>
                <c:pt idx="374">
                  <c:v>4.6315083763882797E-2</c:v>
                </c:pt>
                <c:pt idx="375">
                  <c:v>4.6410656503439E-2</c:v>
                </c:pt>
                <c:pt idx="376">
                  <c:v>4.6516229792102202E-2</c:v>
                </c:pt>
                <c:pt idx="377">
                  <c:v>4.6670715664453702E-2</c:v>
                </c:pt>
                <c:pt idx="378">
                  <c:v>4.67704736849823E-2</c:v>
                </c:pt>
                <c:pt idx="379">
                  <c:v>4.6943308499248097E-2</c:v>
                </c:pt>
                <c:pt idx="380">
                  <c:v>4.70573210863936E-2</c:v>
                </c:pt>
                <c:pt idx="381">
                  <c:v>4.7160261639999299E-2</c:v>
                </c:pt>
                <c:pt idx="382">
                  <c:v>4.7265188361231801E-2</c:v>
                </c:pt>
                <c:pt idx="383">
                  <c:v>4.7420952489215303E-2</c:v>
                </c:pt>
                <c:pt idx="384">
                  <c:v>4.7571114112326299E-2</c:v>
                </c:pt>
                <c:pt idx="385">
                  <c:v>4.7699366582531197E-2</c:v>
                </c:pt>
                <c:pt idx="386">
                  <c:v>4.7814073681501597E-2</c:v>
                </c:pt>
                <c:pt idx="387">
                  <c:v>4.7953519948029197E-2</c:v>
                </c:pt>
                <c:pt idx="388">
                  <c:v>4.8062391956027503E-2</c:v>
                </c:pt>
                <c:pt idx="389">
                  <c:v>4.8183786995438502E-2</c:v>
                </c:pt>
                <c:pt idx="390">
                  <c:v>4.8301884379564598E-2</c:v>
                </c:pt>
                <c:pt idx="391">
                  <c:v>4.8418604577371099E-2</c:v>
                </c:pt>
                <c:pt idx="392">
                  <c:v>4.8534617797836098E-2</c:v>
                </c:pt>
                <c:pt idx="393">
                  <c:v>4.8702732707871697E-2</c:v>
                </c:pt>
                <c:pt idx="394">
                  <c:v>4.8794100784549599E-2</c:v>
                </c:pt>
                <c:pt idx="395">
                  <c:v>4.89287761045238E-2</c:v>
                </c:pt>
                <c:pt idx="396">
                  <c:v>4.9046203321567297E-2</c:v>
                </c:pt>
                <c:pt idx="397">
                  <c:v>4.9167830425485497E-2</c:v>
                </c:pt>
                <c:pt idx="398">
                  <c:v>4.9335095343059798E-2</c:v>
                </c:pt>
                <c:pt idx="399">
                  <c:v>4.9431571889325503E-2</c:v>
                </c:pt>
                <c:pt idx="400">
                  <c:v>4.95673468596056E-2</c:v>
                </c:pt>
                <c:pt idx="401">
                  <c:v>4.9676483184567702E-2</c:v>
                </c:pt>
                <c:pt idx="402">
                  <c:v>4.9815753066930299E-2</c:v>
                </c:pt>
                <c:pt idx="403">
                  <c:v>4.99266339952502E-2</c:v>
                </c:pt>
                <c:pt idx="404">
                  <c:v>5.0034469467957997E-2</c:v>
                </c:pt>
                <c:pt idx="405">
                  <c:v>5.0188324010055602E-2</c:v>
                </c:pt>
                <c:pt idx="406">
                  <c:v>5.0296687396614602E-2</c:v>
                </c:pt>
                <c:pt idx="407">
                  <c:v>5.0396685018531798E-2</c:v>
                </c:pt>
                <c:pt idx="408">
                  <c:v>5.0534300145518997E-2</c:v>
                </c:pt>
                <c:pt idx="409">
                  <c:v>5.0686062576815502E-2</c:v>
                </c:pt>
                <c:pt idx="410">
                  <c:v>5.0787920351006703E-2</c:v>
                </c:pt>
                <c:pt idx="411">
                  <c:v>5.0905029404538601E-2</c:v>
                </c:pt>
                <c:pt idx="412">
                  <c:v>5.10368627824027E-2</c:v>
                </c:pt>
                <c:pt idx="413">
                  <c:v>5.1153947088520703E-2</c:v>
                </c:pt>
                <c:pt idx="414">
                  <c:v>5.1296365397711E-2</c:v>
                </c:pt>
                <c:pt idx="415">
                  <c:v>5.1426963097743097E-2</c:v>
                </c:pt>
                <c:pt idx="416">
                  <c:v>5.15569343160589E-2</c:v>
                </c:pt>
                <c:pt idx="417">
                  <c:v>5.1685275786955899E-2</c:v>
                </c:pt>
                <c:pt idx="418">
                  <c:v>5.1801041251660102E-2</c:v>
                </c:pt>
                <c:pt idx="419">
                  <c:v>5.1921115446063502E-2</c:v>
                </c:pt>
                <c:pt idx="420">
                  <c:v>5.2048410037582697E-2</c:v>
                </c:pt>
                <c:pt idx="421">
                  <c:v>5.2200417832365197E-2</c:v>
                </c:pt>
                <c:pt idx="422">
                  <c:v>5.2340768740361199E-2</c:v>
                </c:pt>
                <c:pt idx="423">
                  <c:v>5.2441787769124601E-2</c:v>
                </c:pt>
                <c:pt idx="424">
                  <c:v>5.2612969962034101E-2</c:v>
                </c:pt>
                <c:pt idx="425">
                  <c:v>5.2737283488197798E-2</c:v>
                </c:pt>
                <c:pt idx="426">
                  <c:v>5.2876094010891002E-2</c:v>
                </c:pt>
                <c:pt idx="427">
                  <c:v>5.2972787810780603E-2</c:v>
                </c:pt>
                <c:pt idx="428">
                  <c:v>5.3092087687179698E-2</c:v>
                </c:pt>
                <c:pt idx="429">
                  <c:v>5.3256777972315199E-2</c:v>
                </c:pt>
                <c:pt idx="430">
                  <c:v>5.3364206996581801E-2</c:v>
                </c:pt>
                <c:pt idx="431">
                  <c:v>5.3454379707406303E-2</c:v>
                </c:pt>
                <c:pt idx="432">
                  <c:v>5.3577597350270303E-2</c:v>
                </c:pt>
                <c:pt idx="433">
                  <c:v>5.3681243544677001E-2</c:v>
                </c:pt>
                <c:pt idx="434">
                  <c:v>5.3782009887834603E-2</c:v>
                </c:pt>
                <c:pt idx="435">
                  <c:v>5.3928426515541097E-2</c:v>
                </c:pt>
                <c:pt idx="436">
                  <c:v>5.4092004258262903E-2</c:v>
                </c:pt>
                <c:pt idx="437">
                  <c:v>5.4211398824483198E-2</c:v>
                </c:pt>
                <c:pt idx="438">
                  <c:v>5.4330015106425697E-2</c:v>
                </c:pt>
                <c:pt idx="439">
                  <c:v>5.4465937132784303E-2</c:v>
                </c:pt>
                <c:pt idx="440">
                  <c:v>5.4591047880620601E-2</c:v>
                </c:pt>
                <c:pt idx="441">
                  <c:v>5.4676416952405701E-2</c:v>
                </c:pt>
                <c:pt idx="442">
                  <c:v>5.4854275335277002E-2</c:v>
                </c:pt>
                <c:pt idx="443">
                  <c:v>5.49981432705531E-2</c:v>
                </c:pt>
                <c:pt idx="444">
                  <c:v>5.5163810154696499E-2</c:v>
                </c:pt>
                <c:pt idx="445">
                  <c:v>5.5274487618621797E-2</c:v>
                </c:pt>
                <c:pt idx="446">
                  <c:v>5.5439298061124E-2</c:v>
                </c:pt>
                <c:pt idx="447">
                  <c:v>5.5579094989230499E-2</c:v>
                </c:pt>
                <c:pt idx="448">
                  <c:v>5.5670042008987501E-2</c:v>
                </c:pt>
                <c:pt idx="449">
                  <c:v>5.5793765110246703E-2</c:v>
                </c:pt>
                <c:pt idx="450">
                  <c:v>5.5881270836104099E-2</c:v>
                </c:pt>
                <c:pt idx="451">
                  <c:v>5.5984087605223103E-2</c:v>
                </c:pt>
                <c:pt idx="452">
                  <c:v>5.6106457966390799E-2</c:v>
                </c:pt>
                <c:pt idx="453">
                  <c:v>5.6223309065817503E-2</c:v>
                </c:pt>
                <c:pt idx="454">
                  <c:v>5.6323304589578398E-2</c:v>
                </c:pt>
                <c:pt idx="455">
                  <c:v>5.6442316196409201E-2</c:v>
                </c:pt>
                <c:pt idx="456">
                  <c:v>5.6560945376305398E-2</c:v>
                </c:pt>
                <c:pt idx="457">
                  <c:v>5.6679792333055999E-2</c:v>
                </c:pt>
                <c:pt idx="458">
                  <c:v>5.6809075294359503E-2</c:v>
                </c:pt>
                <c:pt idx="459">
                  <c:v>5.6911660935762498E-2</c:v>
                </c:pt>
                <c:pt idx="460">
                  <c:v>5.7020912369973899E-2</c:v>
                </c:pt>
                <c:pt idx="461">
                  <c:v>5.7168689520612097E-2</c:v>
                </c:pt>
                <c:pt idx="462">
                  <c:v>5.7277200736994202E-2</c:v>
                </c:pt>
                <c:pt idx="463">
                  <c:v>5.7422842020326201E-2</c:v>
                </c:pt>
                <c:pt idx="464">
                  <c:v>5.7550366441756901E-2</c:v>
                </c:pt>
                <c:pt idx="465">
                  <c:v>5.77234139288176E-2</c:v>
                </c:pt>
                <c:pt idx="466">
                  <c:v>5.79000270512742E-2</c:v>
                </c:pt>
                <c:pt idx="467">
                  <c:v>5.8039316885366801E-2</c:v>
                </c:pt>
                <c:pt idx="468">
                  <c:v>5.8166568543230199E-2</c:v>
                </c:pt>
                <c:pt idx="469">
                  <c:v>5.8292069376971498E-2</c:v>
                </c:pt>
                <c:pt idx="470">
                  <c:v>5.8443424650949503E-2</c:v>
                </c:pt>
                <c:pt idx="471">
                  <c:v>5.8552033771678502E-2</c:v>
                </c:pt>
                <c:pt idx="472">
                  <c:v>5.8685080339745198E-2</c:v>
                </c:pt>
                <c:pt idx="473">
                  <c:v>5.8812416657929099E-2</c:v>
                </c:pt>
                <c:pt idx="474">
                  <c:v>5.8968332476497097E-2</c:v>
                </c:pt>
                <c:pt idx="475">
                  <c:v>5.9079486168536199E-2</c:v>
                </c:pt>
                <c:pt idx="476">
                  <c:v>5.9218135182572199E-2</c:v>
                </c:pt>
                <c:pt idx="477">
                  <c:v>5.93335727953717E-2</c:v>
                </c:pt>
                <c:pt idx="478">
                  <c:v>5.9427908199623403E-2</c:v>
                </c:pt>
                <c:pt idx="479">
                  <c:v>5.9549015186391302E-2</c:v>
                </c:pt>
                <c:pt idx="480">
                  <c:v>5.9691917445611899E-2</c:v>
                </c:pt>
                <c:pt idx="481">
                  <c:v>5.9814370745467499E-2</c:v>
                </c:pt>
                <c:pt idx="482">
                  <c:v>5.9918592793840403E-2</c:v>
                </c:pt>
                <c:pt idx="483">
                  <c:v>6.0054514057618698E-2</c:v>
                </c:pt>
                <c:pt idx="484">
                  <c:v>6.0192982824832E-2</c:v>
                </c:pt>
                <c:pt idx="485">
                  <c:v>6.0346749869371899E-2</c:v>
                </c:pt>
                <c:pt idx="486">
                  <c:v>6.0512434266455799E-2</c:v>
                </c:pt>
                <c:pt idx="487">
                  <c:v>6.0649267557378699E-2</c:v>
                </c:pt>
                <c:pt idx="488">
                  <c:v>6.0799019545757303E-2</c:v>
                </c:pt>
                <c:pt idx="489">
                  <c:v>6.0941654102384397E-2</c:v>
                </c:pt>
                <c:pt idx="490">
                  <c:v>6.1078896133567498E-2</c:v>
                </c:pt>
                <c:pt idx="491">
                  <c:v>6.1222203198155099E-2</c:v>
                </c:pt>
                <c:pt idx="492">
                  <c:v>6.1337295228255997E-2</c:v>
                </c:pt>
                <c:pt idx="493">
                  <c:v>6.1431158400441901E-2</c:v>
                </c:pt>
                <c:pt idx="494">
                  <c:v>6.1564617475400298E-2</c:v>
                </c:pt>
                <c:pt idx="495">
                  <c:v>6.1663676121217002E-2</c:v>
                </c:pt>
                <c:pt idx="496">
                  <c:v>6.18027132822698E-2</c:v>
                </c:pt>
                <c:pt idx="497">
                  <c:v>6.19117699012008E-2</c:v>
                </c:pt>
                <c:pt idx="498">
                  <c:v>6.2020535822072502E-2</c:v>
                </c:pt>
                <c:pt idx="499">
                  <c:v>6.21467885888052E-2</c:v>
                </c:pt>
                <c:pt idx="500">
                  <c:v>6.2236821838942198E-2</c:v>
                </c:pt>
                <c:pt idx="501">
                  <c:v>6.2392241248026899E-2</c:v>
                </c:pt>
                <c:pt idx="502">
                  <c:v>6.2518728940411897E-2</c:v>
                </c:pt>
                <c:pt idx="503">
                  <c:v>6.2663838371689096E-2</c:v>
                </c:pt>
                <c:pt idx="504">
                  <c:v>6.2784372419848494E-2</c:v>
                </c:pt>
                <c:pt idx="505">
                  <c:v>6.2930186224797097E-2</c:v>
                </c:pt>
                <c:pt idx="506">
                  <c:v>6.3098630633887404E-2</c:v>
                </c:pt>
                <c:pt idx="507">
                  <c:v>6.3249310189258195E-2</c:v>
                </c:pt>
                <c:pt idx="508">
                  <c:v>6.3353813636663994E-2</c:v>
                </c:pt>
                <c:pt idx="509">
                  <c:v>6.3471073519596494E-2</c:v>
                </c:pt>
                <c:pt idx="510">
                  <c:v>6.3625127769101994E-2</c:v>
                </c:pt>
                <c:pt idx="511">
                  <c:v>6.3761756431005401E-2</c:v>
                </c:pt>
                <c:pt idx="512">
                  <c:v>6.3864356248425097E-2</c:v>
                </c:pt>
                <c:pt idx="513">
                  <c:v>6.3986838823678796E-2</c:v>
                </c:pt>
                <c:pt idx="514">
                  <c:v>6.4115812574970094E-2</c:v>
                </c:pt>
                <c:pt idx="515">
                  <c:v>6.4261542360425097E-2</c:v>
                </c:pt>
                <c:pt idx="516">
                  <c:v>6.4367775574811298E-2</c:v>
                </c:pt>
                <c:pt idx="517">
                  <c:v>6.4471323689254206E-2</c:v>
                </c:pt>
                <c:pt idx="518">
                  <c:v>6.4581381956426903E-2</c:v>
                </c:pt>
                <c:pt idx="519">
                  <c:v>6.4711490261256402E-2</c:v>
                </c:pt>
                <c:pt idx="520">
                  <c:v>6.4826293912437605E-2</c:v>
                </c:pt>
                <c:pt idx="521">
                  <c:v>6.4968389576292501E-2</c:v>
                </c:pt>
                <c:pt idx="522">
                  <c:v>6.5067102651742204E-2</c:v>
                </c:pt>
                <c:pt idx="523">
                  <c:v>6.5245553627747199E-2</c:v>
                </c:pt>
                <c:pt idx="524">
                  <c:v>6.5389311026424798E-2</c:v>
                </c:pt>
                <c:pt idx="525">
                  <c:v>6.5519873583097493E-2</c:v>
                </c:pt>
                <c:pt idx="526">
                  <c:v>6.5651026792027195E-2</c:v>
                </c:pt>
                <c:pt idx="527">
                  <c:v>6.5774011178248798E-2</c:v>
                </c:pt>
                <c:pt idx="528">
                  <c:v>6.5886882105232303E-2</c:v>
                </c:pt>
                <c:pt idx="529">
                  <c:v>6.6031911996623699E-2</c:v>
                </c:pt>
                <c:pt idx="530">
                  <c:v>6.6196220984743995E-2</c:v>
                </c:pt>
                <c:pt idx="531">
                  <c:v>6.6338817881769402E-2</c:v>
                </c:pt>
                <c:pt idx="532">
                  <c:v>6.6465811843179401E-2</c:v>
                </c:pt>
                <c:pt idx="533">
                  <c:v>6.65621176799229E-2</c:v>
                </c:pt>
                <c:pt idx="534">
                  <c:v>6.6691297152702098E-2</c:v>
                </c:pt>
                <c:pt idx="535">
                  <c:v>6.6785228126004598E-2</c:v>
                </c:pt>
                <c:pt idx="536">
                  <c:v>6.6894403800759505E-2</c:v>
                </c:pt>
                <c:pt idx="537">
                  <c:v>6.6994157303025104E-2</c:v>
                </c:pt>
                <c:pt idx="538">
                  <c:v>6.7092596601965801E-2</c:v>
                </c:pt>
                <c:pt idx="539">
                  <c:v>6.7212319184927899E-2</c:v>
                </c:pt>
                <c:pt idx="540">
                  <c:v>6.7353336180776296E-2</c:v>
                </c:pt>
                <c:pt idx="541">
                  <c:v>6.7535444923098695E-2</c:v>
                </c:pt>
                <c:pt idx="542">
                  <c:v>6.7647693040100904E-2</c:v>
                </c:pt>
                <c:pt idx="543">
                  <c:v>6.7756504849945998E-2</c:v>
                </c:pt>
                <c:pt idx="544">
                  <c:v>6.7880023538505099E-2</c:v>
                </c:pt>
                <c:pt idx="545">
                  <c:v>6.7992145965227693E-2</c:v>
                </c:pt>
                <c:pt idx="546">
                  <c:v>6.8094936888716304E-2</c:v>
                </c:pt>
                <c:pt idx="547">
                  <c:v>6.8221386708046297E-2</c:v>
                </c:pt>
                <c:pt idx="548">
                  <c:v>6.8303415479345403E-2</c:v>
                </c:pt>
                <c:pt idx="549">
                  <c:v>6.8401781618359095E-2</c:v>
                </c:pt>
                <c:pt idx="550">
                  <c:v>6.8507051649741704E-2</c:v>
                </c:pt>
                <c:pt idx="551">
                  <c:v>6.8633798126821702E-2</c:v>
                </c:pt>
                <c:pt idx="552">
                  <c:v>6.8754333569311002E-2</c:v>
                </c:pt>
                <c:pt idx="553">
                  <c:v>6.8853030171696097E-2</c:v>
                </c:pt>
                <c:pt idx="554">
                  <c:v>6.8977903808574104E-2</c:v>
                </c:pt>
                <c:pt idx="555">
                  <c:v>6.9125813676146605E-2</c:v>
                </c:pt>
                <c:pt idx="556">
                  <c:v>6.9307226333632094E-2</c:v>
                </c:pt>
                <c:pt idx="557">
                  <c:v>6.9413250950446995E-2</c:v>
                </c:pt>
                <c:pt idx="558">
                  <c:v>6.9573395363843105E-2</c:v>
                </c:pt>
                <c:pt idx="559">
                  <c:v>6.9714118786437004E-2</c:v>
                </c:pt>
                <c:pt idx="560">
                  <c:v>6.9828490261215903E-2</c:v>
                </c:pt>
                <c:pt idx="561">
                  <c:v>6.9953125230665797E-2</c:v>
                </c:pt>
                <c:pt idx="562">
                  <c:v>7.0073442429961802E-2</c:v>
                </c:pt>
                <c:pt idx="563">
                  <c:v>7.0162005110177006E-2</c:v>
                </c:pt>
                <c:pt idx="564">
                  <c:v>7.0255347239637403E-2</c:v>
                </c:pt>
                <c:pt idx="565">
                  <c:v>7.0387586067932204E-2</c:v>
                </c:pt>
                <c:pt idx="566">
                  <c:v>7.0527939297917897E-2</c:v>
                </c:pt>
                <c:pt idx="567">
                  <c:v>7.0673474806671494E-2</c:v>
                </c:pt>
                <c:pt idx="568">
                  <c:v>7.0863944496940307E-2</c:v>
                </c:pt>
                <c:pt idx="569">
                  <c:v>7.1034892777304598E-2</c:v>
                </c:pt>
                <c:pt idx="570">
                  <c:v>7.1175145046591004E-2</c:v>
                </c:pt>
                <c:pt idx="571">
                  <c:v>7.1295465527467405E-2</c:v>
                </c:pt>
                <c:pt idx="572">
                  <c:v>7.1408610847541396E-2</c:v>
                </c:pt>
                <c:pt idx="573">
                  <c:v>7.15577757254868E-2</c:v>
                </c:pt>
                <c:pt idx="574">
                  <c:v>7.1658339241992094E-2</c:v>
                </c:pt>
                <c:pt idx="575">
                  <c:v>7.1816989157883704E-2</c:v>
                </c:pt>
                <c:pt idx="576">
                  <c:v>7.1896769930495097E-2</c:v>
                </c:pt>
                <c:pt idx="577">
                  <c:v>7.1989687091117596E-2</c:v>
                </c:pt>
                <c:pt idx="578">
                  <c:v>7.2133298051095807E-2</c:v>
                </c:pt>
                <c:pt idx="579">
                  <c:v>7.2233203644776395E-2</c:v>
                </c:pt>
                <c:pt idx="580">
                  <c:v>7.2369705259175604E-2</c:v>
                </c:pt>
                <c:pt idx="581">
                  <c:v>7.2464384773718804E-2</c:v>
                </c:pt>
                <c:pt idx="582">
                  <c:v>7.2597286020998006E-2</c:v>
                </c:pt>
                <c:pt idx="583">
                  <c:v>7.2743090529418603E-2</c:v>
                </c:pt>
                <c:pt idx="584">
                  <c:v>7.2910659575000203E-2</c:v>
                </c:pt>
                <c:pt idx="585">
                  <c:v>7.3027174710353498E-2</c:v>
                </c:pt>
                <c:pt idx="586">
                  <c:v>7.3171589156387995E-2</c:v>
                </c:pt>
                <c:pt idx="587">
                  <c:v>7.32750205721686E-2</c:v>
                </c:pt>
                <c:pt idx="588">
                  <c:v>7.3364708540497994E-2</c:v>
                </c:pt>
                <c:pt idx="589">
                  <c:v>7.3468590080146598E-2</c:v>
                </c:pt>
                <c:pt idx="590">
                  <c:v>7.3635157349251301E-2</c:v>
                </c:pt>
                <c:pt idx="591">
                  <c:v>7.3749975020024103E-2</c:v>
                </c:pt>
                <c:pt idx="592">
                  <c:v>7.38582580656022E-2</c:v>
                </c:pt>
                <c:pt idx="593">
                  <c:v>7.4033137023152798E-2</c:v>
                </c:pt>
                <c:pt idx="594">
                  <c:v>7.4154242069258899E-2</c:v>
                </c:pt>
                <c:pt idx="595">
                  <c:v>7.4322681574701094E-2</c:v>
                </c:pt>
                <c:pt idx="596">
                  <c:v>7.4479090401744899E-2</c:v>
                </c:pt>
                <c:pt idx="597">
                  <c:v>7.46532267178832E-2</c:v>
                </c:pt>
                <c:pt idx="598">
                  <c:v>7.4783490532148306E-2</c:v>
                </c:pt>
                <c:pt idx="599">
                  <c:v>7.4904443927330505E-2</c:v>
                </c:pt>
                <c:pt idx="600">
                  <c:v>7.4998619831365701E-2</c:v>
                </c:pt>
                <c:pt idx="601">
                  <c:v>7.5121936574124304E-2</c:v>
                </c:pt>
                <c:pt idx="602">
                  <c:v>7.5228847829731799E-2</c:v>
                </c:pt>
                <c:pt idx="603">
                  <c:v>7.5398465856889793E-2</c:v>
                </c:pt>
                <c:pt idx="604">
                  <c:v>7.5549254829189394E-2</c:v>
                </c:pt>
                <c:pt idx="605">
                  <c:v>7.5669096801424196E-2</c:v>
                </c:pt>
                <c:pt idx="606">
                  <c:v>7.5782881264640195E-2</c:v>
                </c:pt>
                <c:pt idx="607">
                  <c:v>7.5957072056611202E-2</c:v>
                </c:pt>
                <c:pt idx="608">
                  <c:v>7.6086751206435793E-2</c:v>
                </c:pt>
                <c:pt idx="609">
                  <c:v>7.6202500219098496E-2</c:v>
                </c:pt>
                <c:pt idx="610">
                  <c:v>7.6311247036604093E-2</c:v>
                </c:pt>
                <c:pt idx="611">
                  <c:v>7.6429563077844903E-2</c:v>
                </c:pt>
                <c:pt idx="612">
                  <c:v>7.6575606513372904E-2</c:v>
                </c:pt>
                <c:pt idx="613">
                  <c:v>7.66985521798524E-2</c:v>
                </c:pt>
                <c:pt idx="614">
                  <c:v>7.6833118857362798E-2</c:v>
                </c:pt>
                <c:pt idx="615">
                  <c:v>7.6973304936164097E-2</c:v>
                </c:pt>
                <c:pt idx="616">
                  <c:v>7.7092865058670398E-2</c:v>
                </c:pt>
                <c:pt idx="617">
                  <c:v>7.72531327340715E-2</c:v>
                </c:pt>
                <c:pt idx="618">
                  <c:v>7.7377889858811805E-2</c:v>
                </c:pt>
                <c:pt idx="619">
                  <c:v>7.7474661050779103E-2</c:v>
                </c:pt>
                <c:pt idx="620">
                  <c:v>7.7654239754798099E-2</c:v>
                </c:pt>
                <c:pt idx="621">
                  <c:v>7.7773377904136104E-2</c:v>
                </c:pt>
                <c:pt idx="622">
                  <c:v>7.79297064495061E-2</c:v>
                </c:pt>
                <c:pt idx="623">
                  <c:v>7.8056486892073507E-2</c:v>
                </c:pt>
                <c:pt idx="624">
                  <c:v>7.8209249637918504E-2</c:v>
                </c:pt>
                <c:pt idx="625">
                  <c:v>7.8337645939807701E-2</c:v>
                </c:pt>
                <c:pt idx="626">
                  <c:v>7.8429656653185006E-2</c:v>
                </c:pt>
                <c:pt idx="627">
                  <c:v>7.8551584114700701E-2</c:v>
                </c:pt>
                <c:pt idx="628">
                  <c:v>7.8662738726405806E-2</c:v>
                </c:pt>
                <c:pt idx="629">
                  <c:v>7.8858403185154899E-2</c:v>
                </c:pt>
                <c:pt idx="630">
                  <c:v>7.9069971289511501E-2</c:v>
                </c:pt>
                <c:pt idx="631">
                  <c:v>7.9205358384377297E-2</c:v>
                </c:pt>
                <c:pt idx="632">
                  <c:v>7.9327349913106596E-2</c:v>
                </c:pt>
                <c:pt idx="633">
                  <c:v>7.9486308756939295E-2</c:v>
                </c:pt>
                <c:pt idx="634">
                  <c:v>7.9650304705188205E-2</c:v>
                </c:pt>
                <c:pt idx="635">
                  <c:v>7.9795431308875606E-2</c:v>
                </c:pt>
                <c:pt idx="636">
                  <c:v>7.9971911059692993E-2</c:v>
                </c:pt>
                <c:pt idx="637">
                  <c:v>8.01257596847815E-2</c:v>
                </c:pt>
                <c:pt idx="638">
                  <c:v>8.0293234956602802E-2</c:v>
                </c:pt>
                <c:pt idx="639">
                  <c:v>8.0409874173144893E-2</c:v>
                </c:pt>
                <c:pt idx="640">
                  <c:v>8.0540786185197E-2</c:v>
                </c:pt>
                <c:pt idx="641">
                  <c:v>8.0706497646024097E-2</c:v>
                </c:pt>
                <c:pt idx="642">
                  <c:v>8.0828196445400693E-2</c:v>
                </c:pt>
                <c:pt idx="643">
                  <c:v>8.1006549091026295E-2</c:v>
                </c:pt>
                <c:pt idx="644">
                  <c:v>8.1160840309048701E-2</c:v>
                </c:pt>
                <c:pt idx="645">
                  <c:v>8.1304080039417095E-2</c:v>
                </c:pt>
                <c:pt idx="646">
                  <c:v>8.1410342177157702E-2</c:v>
                </c:pt>
                <c:pt idx="647">
                  <c:v>8.1510833870036797E-2</c:v>
                </c:pt>
                <c:pt idx="648">
                  <c:v>8.1639251039760594E-2</c:v>
                </c:pt>
                <c:pt idx="649">
                  <c:v>8.1783209108010596E-2</c:v>
                </c:pt>
                <c:pt idx="650">
                  <c:v>8.1901898653272895E-2</c:v>
                </c:pt>
                <c:pt idx="651">
                  <c:v>8.2063751494566795E-2</c:v>
                </c:pt>
                <c:pt idx="652">
                  <c:v>8.2163121604212505E-2</c:v>
                </c:pt>
                <c:pt idx="653">
                  <c:v>8.2295735681351595E-2</c:v>
                </c:pt>
                <c:pt idx="654">
                  <c:v>8.2421649842760999E-2</c:v>
                </c:pt>
                <c:pt idx="655">
                  <c:v>8.2529867398036097E-2</c:v>
                </c:pt>
                <c:pt idx="656">
                  <c:v>8.2692718032570903E-2</c:v>
                </c:pt>
                <c:pt idx="657">
                  <c:v>8.2780012595658398E-2</c:v>
                </c:pt>
                <c:pt idx="658">
                  <c:v>8.2902563048453906E-2</c:v>
                </c:pt>
                <c:pt idx="659">
                  <c:v>8.3013294157316495E-2</c:v>
                </c:pt>
                <c:pt idx="660">
                  <c:v>8.3149869841934204E-2</c:v>
                </c:pt>
                <c:pt idx="661">
                  <c:v>8.3300237637835103E-2</c:v>
                </c:pt>
                <c:pt idx="662">
                  <c:v>8.3461447807279904E-2</c:v>
                </c:pt>
                <c:pt idx="663">
                  <c:v>8.3619423797516801E-2</c:v>
                </c:pt>
                <c:pt idx="664">
                  <c:v>8.3737241231470499E-2</c:v>
                </c:pt>
                <c:pt idx="665">
                  <c:v>8.3860751552297302E-2</c:v>
                </c:pt>
                <c:pt idx="666">
                  <c:v>8.3989309194073797E-2</c:v>
                </c:pt>
                <c:pt idx="667">
                  <c:v>8.41278476005929E-2</c:v>
                </c:pt>
                <c:pt idx="668">
                  <c:v>8.4246253640419197E-2</c:v>
                </c:pt>
                <c:pt idx="669">
                  <c:v>8.4384719062113006E-2</c:v>
                </c:pt>
                <c:pt idx="670">
                  <c:v>8.4498048202582304E-2</c:v>
                </c:pt>
                <c:pt idx="671">
                  <c:v>8.4645074012509994E-2</c:v>
                </c:pt>
                <c:pt idx="672">
                  <c:v>8.4779074572741905E-2</c:v>
                </c:pt>
                <c:pt idx="673">
                  <c:v>8.4882690440320402E-2</c:v>
                </c:pt>
                <c:pt idx="674">
                  <c:v>8.50084762623977E-2</c:v>
                </c:pt>
                <c:pt idx="675">
                  <c:v>8.5147939024716707E-2</c:v>
                </c:pt>
                <c:pt idx="676">
                  <c:v>8.5273969252234905E-2</c:v>
                </c:pt>
                <c:pt idx="677">
                  <c:v>8.5409517848660202E-2</c:v>
                </c:pt>
                <c:pt idx="678">
                  <c:v>8.5532926513502097E-2</c:v>
                </c:pt>
                <c:pt idx="679">
                  <c:v>8.5605865679733398E-2</c:v>
                </c:pt>
                <c:pt idx="680">
                  <c:v>8.5728611135236193E-2</c:v>
                </c:pt>
                <c:pt idx="681">
                  <c:v>8.5849800952077601E-2</c:v>
                </c:pt>
                <c:pt idx="682">
                  <c:v>8.5960629196101507E-2</c:v>
                </c:pt>
                <c:pt idx="683">
                  <c:v>8.6107587275543004E-2</c:v>
                </c:pt>
                <c:pt idx="684">
                  <c:v>8.6222238986593397E-2</c:v>
                </c:pt>
                <c:pt idx="685">
                  <c:v>8.6330378762948398E-2</c:v>
                </c:pt>
                <c:pt idx="686">
                  <c:v>8.6463437383788005E-2</c:v>
                </c:pt>
                <c:pt idx="687">
                  <c:v>8.6599113333035105E-2</c:v>
                </c:pt>
                <c:pt idx="688">
                  <c:v>8.6766170158978403E-2</c:v>
                </c:pt>
                <c:pt idx="689">
                  <c:v>8.6901066631014601E-2</c:v>
                </c:pt>
                <c:pt idx="690">
                  <c:v>8.7040175256036398E-2</c:v>
                </c:pt>
                <c:pt idx="691">
                  <c:v>8.7183616646195894E-2</c:v>
                </c:pt>
                <c:pt idx="692">
                  <c:v>8.7343261268474998E-2</c:v>
                </c:pt>
                <c:pt idx="693">
                  <c:v>8.7477238625533402E-2</c:v>
                </c:pt>
                <c:pt idx="694">
                  <c:v>8.7616884180687499E-2</c:v>
                </c:pt>
                <c:pt idx="695">
                  <c:v>8.7711804118734804E-2</c:v>
                </c:pt>
                <c:pt idx="696">
                  <c:v>8.7875736470049801E-2</c:v>
                </c:pt>
                <c:pt idx="697">
                  <c:v>8.8007585590425194E-2</c:v>
                </c:pt>
                <c:pt idx="698">
                  <c:v>8.8182712419727402E-2</c:v>
                </c:pt>
                <c:pt idx="699">
                  <c:v>8.8349982059671803E-2</c:v>
                </c:pt>
                <c:pt idx="700">
                  <c:v>8.8479908792382198E-2</c:v>
                </c:pt>
                <c:pt idx="701">
                  <c:v>8.8594634530758207E-2</c:v>
                </c:pt>
                <c:pt idx="702">
                  <c:v>8.8686263658296099E-2</c:v>
                </c:pt>
                <c:pt idx="703">
                  <c:v>8.8839527455887995E-2</c:v>
                </c:pt>
                <c:pt idx="704">
                  <c:v>8.8937655246442496E-2</c:v>
                </c:pt>
                <c:pt idx="705">
                  <c:v>8.9056179086706599E-2</c:v>
                </c:pt>
                <c:pt idx="706">
                  <c:v>8.9193841505880805E-2</c:v>
                </c:pt>
                <c:pt idx="707">
                  <c:v>8.9308491221875605E-2</c:v>
                </c:pt>
                <c:pt idx="708">
                  <c:v>8.9432298371061605E-2</c:v>
                </c:pt>
                <c:pt idx="709">
                  <c:v>8.9608486159039394E-2</c:v>
                </c:pt>
                <c:pt idx="710">
                  <c:v>8.9746758223686399E-2</c:v>
                </c:pt>
                <c:pt idx="711">
                  <c:v>8.9886384173937003E-2</c:v>
                </c:pt>
                <c:pt idx="712">
                  <c:v>9.0010941936625996E-2</c:v>
                </c:pt>
                <c:pt idx="713">
                  <c:v>9.0130110941839106E-2</c:v>
                </c:pt>
                <c:pt idx="714">
                  <c:v>9.0276517707232898E-2</c:v>
                </c:pt>
                <c:pt idx="715">
                  <c:v>9.0399860389937595E-2</c:v>
                </c:pt>
                <c:pt idx="716">
                  <c:v>9.0586893785037995E-2</c:v>
                </c:pt>
                <c:pt idx="717">
                  <c:v>9.0765534292886599E-2</c:v>
                </c:pt>
                <c:pt idx="718">
                  <c:v>9.0880356680011196E-2</c:v>
                </c:pt>
                <c:pt idx="719">
                  <c:v>9.1012780559692502E-2</c:v>
                </c:pt>
                <c:pt idx="720">
                  <c:v>9.1116645307589103E-2</c:v>
                </c:pt>
                <c:pt idx="721">
                  <c:v>9.1223148994070705E-2</c:v>
                </c:pt>
                <c:pt idx="722">
                  <c:v>9.1373810936550698E-2</c:v>
                </c:pt>
                <c:pt idx="723">
                  <c:v>9.1544357953498703E-2</c:v>
                </c:pt>
                <c:pt idx="724">
                  <c:v>9.1707504277646706E-2</c:v>
                </c:pt>
                <c:pt idx="725">
                  <c:v>9.1863612195931296E-2</c:v>
                </c:pt>
                <c:pt idx="726">
                  <c:v>9.2014963068061603E-2</c:v>
                </c:pt>
                <c:pt idx="727">
                  <c:v>9.2165422557538804E-2</c:v>
                </c:pt>
                <c:pt idx="728">
                  <c:v>9.23092909079095E-2</c:v>
                </c:pt>
                <c:pt idx="729">
                  <c:v>9.2424444692730007E-2</c:v>
                </c:pt>
                <c:pt idx="730">
                  <c:v>9.2621684037183599E-2</c:v>
                </c:pt>
                <c:pt idx="731">
                  <c:v>9.2727358677288804E-2</c:v>
                </c:pt>
                <c:pt idx="732">
                  <c:v>9.2869038071590596E-2</c:v>
                </c:pt>
                <c:pt idx="733">
                  <c:v>9.2984310852429503E-2</c:v>
                </c:pt>
                <c:pt idx="734">
                  <c:v>9.3164426397931904E-2</c:v>
                </c:pt>
                <c:pt idx="735">
                  <c:v>9.3288601485347997E-2</c:v>
                </c:pt>
                <c:pt idx="736">
                  <c:v>9.3432411279203501E-2</c:v>
                </c:pt>
                <c:pt idx="737">
                  <c:v>9.3588203652699598E-2</c:v>
                </c:pt>
                <c:pt idx="738">
                  <c:v>9.37289345312875E-2</c:v>
                </c:pt>
                <c:pt idx="739">
                  <c:v>9.3875678538259094E-2</c:v>
                </c:pt>
                <c:pt idx="740">
                  <c:v>9.3993941180832999E-2</c:v>
                </c:pt>
                <c:pt idx="741">
                  <c:v>9.4119612307998202E-2</c:v>
                </c:pt>
                <c:pt idx="742">
                  <c:v>9.4256161441300002E-2</c:v>
                </c:pt>
                <c:pt idx="743">
                  <c:v>9.4419331863780306E-2</c:v>
                </c:pt>
                <c:pt idx="744">
                  <c:v>9.4591202282699405E-2</c:v>
                </c:pt>
                <c:pt idx="745">
                  <c:v>9.4726077786219803E-2</c:v>
                </c:pt>
                <c:pt idx="746">
                  <c:v>9.4901609837208398E-2</c:v>
                </c:pt>
                <c:pt idx="747">
                  <c:v>9.5019683412463293E-2</c:v>
                </c:pt>
                <c:pt idx="748">
                  <c:v>9.5133234577853706E-2</c:v>
                </c:pt>
                <c:pt idx="749">
                  <c:v>9.5323040448999294E-2</c:v>
                </c:pt>
                <c:pt idx="750">
                  <c:v>9.5420533385124406E-2</c:v>
                </c:pt>
                <c:pt idx="751">
                  <c:v>9.5560425211575997E-2</c:v>
                </c:pt>
                <c:pt idx="752">
                  <c:v>9.5790420523997E-2</c:v>
                </c:pt>
                <c:pt idx="753">
                  <c:v>9.5928875159855501E-2</c:v>
                </c:pt>
                <c:pt idx="754">
                  <c:v>9.6090078824003597E-2</c:v>
                </c:pt>
                <c:pt idx="755">
                  <c:v>9.6236841934583595E-2</c:v>
                </c:pt>
                <c:pt idx="756">
                  <c:v>9.6371203616895301E-2</c:v>
                </c:pt>
                <c:pt idx="757">
                  <c:v>9.6564716865840297E-2</c:v>
                </c:pt>
                <c:pt idx="758">
                  <c:v>9.6719174448437306E-2</c:v>
                </c:pt>
                <c:pt idx="759">
                  <c:v>9.6837589694641402E-2</c:v>
                </c:pt>
                <c:pt idx="760">
                  <c:v>9.6987794152628495E-2</c:v>
                </c:pt>
                <c:pt idx="761">
                  <c:v>9.7103101035592901E-2</c:v>
                </c:pt>
                <c:pt idx="762">
                  <c:v>9.7236428537698302E-2</c:v>
                </c:pt>
                <c:pt idx="763">
                  <c:v>9.7375213800425797E-2</c:v>
                </c:pt>
                <c:pt idx="764">
                  <c:v>9.7535751928157693E-2</c:v>
                </c:pt>
                <c:pt idx="765">
                  <c:v>9.7658044862759794E-2</c:v>
                </c:pt>
                <c:pt idx="766">
                  <c:v>9.7768550317565997E-2</c:v>
                </c:pt>
                <c:pt idx="767">
                  <c:v>9.7876992313844696E-2</c:v>
                </c:pt>
                <c:pt idx="768">
                  <c:v>9.8008894466964605E-2</c:v>
                </c:pt>
                <c:pt idx="769">
                  <c:v>9.8100680862889297E-2</c:v>
                </c:pt>
                <c:pt idx="770">
                  <c:v>9.8221062749328097E-2</c:v>
                </c:pt>
                <c:pt idx="771">
                  <c:v>9.8331537520383705E-2</c:v>
                </c:pt>
                <c:pt idx="772">
                  <c:v>9.85278962241454E-2</c:v>
                </c:pt>
                <c:pt idx="773">
                  <c:v>9.8653490012127407E-2</c:v>
                </c:pt>
                <c:pt idx="774">
                  <c:v>9.8789068681807798E-2</c:v>
                </c:pt>
                <c:pt idx="775">
                  <c:v>9.8956728928335694E-2</c:v>
                </c:pt>
                <c:pt idx="776">
                  <c:v>9.9092362301114206E-2</c:v>
                </c:pt>
                <c:pt idx="777">
                  <c:v>9.9265747118341394E-2</c:v>
                </c:pt>
                <c:pt idx="778">
                  <c:v>9.9397408618336194E-2</c:v>
                </c:pt>
                <c:pt idx="779">
                  <c:v>9.9523255071947994E-2</c:v>
                </c:pt>
                <c:pt idx="780">
                  <c:v>9.9647223232932597E-2</c:v>
                </c:pt>
                <c:pt idx="781">
                  <c:v>9.9832545022815494E-2</c:v>
                </c:pt>
                <c:pt idx="782">
                  <c:v>0.10001598263478</c:v>
                </c:pt>
                <c:pt idx="783">
                  <c:v>0.10017789218397501</c:v>
                </c:pt>
                <c:pt idx="784">
                  <c:v>0.10031663761960199</c:v>
                </c:pt>
                <c:pt idx="785">
                  <c:v>0.100438766376395</c:v>
                </c:pt>
                <c:pt idx="786">
                  <c:v>0.10056572954248801</c:v>
                </c:pt>
                <c:pt idx="787">
                  <c:v>0.10070299414504701</c:v>
                </c:pt>
                <c:pt idx="788">
                  <c:v>0.100891679822658</c:v>
                </c:pt>
                <c:pt idx="789">
                  <c:v>0.10103649162075699</c:v>
                </c:pt>
                <c:pt idx="790">
                  <c:v>0.101223372341599</c:v>
                </c:pt>
                <c:pt idx="791">
                  <c:v>0.101369849619989</c:v>
                </c:pt>
                <c:pt idx="792">
                  <c:v>0.101481918359577</c:v>
                </c:pt>
                <c:pt idx="793">
                  <c:v>0.101606942106809</c:v>
                </c:pt>
                <c:pt idx="794">
                  <c:v>0.101760933792088</c:v>
                </c:pt>
                <c:pt idx="795">
                  <c:v>0.101844561682973</c:v>
                </c:pt>
                <c:pt idx="796">
                  <c:v>0.101981019575295</c:v>
                </c:pt>
                <c:pt idx="797">
                  <c:v>0.102106817455525</c:v>
                </c:pt>
                <c:pt idx="798">
                  <c:v>0.102251802081388</c:v>
                </c:pt>
                <c:pt idx="799">
                  <c:v>0.10240477746925999</c:v>
                </c:pt>
                <c:pt idx="800">
                  <c:v>0.102530955359297</c:v>
                </c:pt>
                <c:pt idx="801">
                  <c:v>0.10265450418585501</c:v>
                </c:pt>
                <c:pt idx="802">
                  <c:v>0.10275443233037999</c:v>
                </c:pt>
                <c:pt idx="803">
                  <c:v>0.10290861837279899</c:v>
                </c:pt>
                <c:pt idx="804">
                  <c:v>0.103057898841405</c:v>
                </c:pt>
                <c:pt idx="805">
                  <c:v>0.10323799063867101</c:v>
                </c:pt>
                <c:pt idx="806">
                  <c:v>0.10338297019905</c:v>
                </c:pt>
                <c:pt idx="807">
                  <c:v>0.10352466763253</c:v>
                </c:pt>
                <c:pt idx="808">
                  <c:v>0.103680534443248</c:v>
                </c:pt>
                <c:pt idx="809">
                  <c:v>0.103792609091613</c:v>
                </c:pt>
                <c:pt idx="810">
                  <c:v>0.103962753193189</c:v>
                </c:pt>
                <c:pt idx="811">
                  <c:v>0.10410739308491999</c:v>
                </c:pt>
                <c:pt idx="812">
                  <c:v>0.104223236197468</c:v>
                </c:pt>
                <c:pt idx="813">
                  <c:v>0.104386471290417</c:v>
                </c:pt>
                <c:pt idx="814">
                  <c:v>0.10450571694045201</c:v>
                </c:pt>
                <c:pt idx="815">
                  <c:v>0.10465452289364</c:v>
                </c:pt>
                <c:pt idx="816">
                  <c:v>0.10483094525450599</c:v>
                </c:pt>
                <c:pt idx="817">
                  <c:v>0.104979709513535</c:v>
                </c:pt>
                <c:pt idx="818">
                  <c:v>0.105102101583427</c:v>
                </c:pt>
                <c:pt idx="819">
                  <c:v>0.105231699558509</c:v>
                </c:pt>
                <c:pt idx="820">
                  <c:v>0.10536607049022401</c:v>
                </c:pt>
                <c:pt idx="821">
                  <c:v>0.10548215145321301</c:v>
                </c:pt>
                <c:pt idx="822">
                  <c:v>0.105679578692774</c:v>
                </c:pt>
                <c:pt idx="823">
                  <c:v>0.10584315677330899</c:v>
                </c:pt>
                <c:pt idx="824">
                  <c:v>0.105988388490559</c:v>
                </c:pt>
                <c:pt idx="825">
                  <c:v>0.106153616889895</c:v>
                </c:pt>
                <c:pt idx="826">
                  <c:v>0.10630356231002799</c:v>
                </c:pt>
                <c:pt idx="827">
                  <c:v>0.10641531641323</c:v>
                </c:pt>
                <c:pt idx="828">
                  <c:v>0.10654171182743701</c:v>
                </c:pt>
                <c:pt idx="829">
                  <c:v>0.106642854610816</c:v>
                </c:pt>
                <c:pt idx="830">
                  <c:v>0.106804654565792</c:v>
                </c:pt>
                <c:pt idx="831">
                  <c:v>0.10698266883764899</c:v>
                </c:pt>
                <c:pt idx="832">
                  <c:v>0.10711021487563401</c:v>
                </c:pt>
                <c:pt idx="833">
                  <c:v>0.107238584996666</c:v>
                </c:pt>
                <c:pt idx="834">
                  <c:v>0.10737052854833599</c:v>
                </c:pt>
                <c:pt idx="835">
                  <c:v>0.107525349550954</c:v>
                </c:pt>
                <c:pt idx="836">
                  <c:v>0.107695190298816</c:v>
                </c:pt>
                <c:pt idx="837">
                  <c:v>0.10784648859502199</c:v>
                </c:pt>
                <c:pt idx="838">
                  <c:v>0.107995598608477</c:v>
                </c:pt>
                <c:pt idx="839">
                  <c:v>0.108133649116624</c:v>
                </c:pt>
                <c:pt idx="840">
                  <c:v>0.108279415151084</c:v>
                </c:pt>
                <c:pt idx="841">
                  <c:v>0.108374030731195</c:v>
                </c:pt>
                <c:pt idx="842">
                  <c:v>0.108576680340008</c:v>
                </c:pt>
                <c:pt idx="843">
                  <c:v>0.108731687746122</c:v>
                </c:pt>
                <c:pt idx="844">
                  <c:v>0.10892862245965899</c:v>
                </c:pt>
                <c:pt idx="845">
                  <c:v>0.109045562340057</c:v>
                </c:pt>
                <c:pt idx="846">
                  <c:v>0.10917235538233799</c:v>
                </c:pt>
                <c:pt idx="847">
                  <c:v>0.10934418493953001</c:v>
                </c:pt>
                <c:pt idx="848">
                  <c:v>0.10950513979298999</c:v>
                </c:pt>
                <c:pt idx="849">
                  <c:v>0.109623357918108</c:v>
                </c:pt>
                <c:pt idx="850">
                  <c:v>0.10983185983645299</c:v>
                </c:pt>
                <c:pt idx="851">
                  <c:v>0.109951215359423</c:v>
                </c:pt>
                <c:pt idx="852">
                  <c:v>0.110083441176814</c:v>
                </c:pt>
                <c:pt idx="853">
                  <c:v>0.110292694176903</c:v>
                </c:pt>
                <c:pt idx="854">
                  <c:v>0.11042865252994399</c:v>
                </c:pt>
                <c:pt idx="855">
                  <c:v>0.11058110444201</c:v>
                </c:pt>
                <c:pt idx="856">
                  <c:v>0.110727785623971</c:v>
                </c:pt>
                <c:pt idx="857">
                  <c:v>0.11087886099274399</c:v>
                </c:pt>
                <c:pt idx="858">
                  <c:v>0.110980406808942</c:v>
                </c:pt>
                <c:pt idx="859">
                  <c:v>0.111121568225182</c:v>
                </c:pt>
                <c:pt idx="860">
                  <c:v>0.111283548306288</c:v>
                </c:pt>
                <c:pt idx="861">
                  <c:v>0.111439098202168</c:v>
                </c:pt>
                <c:pt idx="862">
                  <c:v>0.111572638401838</c:v>
                </c:pt>
                <c:pt idx="863">
                  <c:v>0.111730213240627</c:v>
                </c:pt>
                <c:pt idx="864">
                  <c:v>0.111904422566159</c:v>
                </c:pt>
                <c:pt idx="865">
                  <c:v>0.11206466923759099</c:v>
                </c:pt>
                <c:pt idx="866">
                  <c:v>0.112204169751801</c:v>
                </c:pt>
                <c:pt idx="867">
                  <c:v>0.112337951569092</c:v>
                </c:pt>
                <c:pt idx="868">
                  <c:v>0.112485003415083</c:v>
                </c:pt>
                <c:pt idx="869">
                  <c:v>0.11263301783721801</c:v>
                </c:pt>
                <c:pt idx="870">
                  <c:v>0.112777361926948</c:v>
                </c:pt>
                <c:pt idx="871">
                  <c:v>0.11289869274998</c:v>
                </c:pt>
                <c:pt idx="872">
                  <c:v>0.113068130202823</c:v>
                </c:pt>
                <c:pt idx="873">
                  <c:v>0.113212349675488</c:v>
                </c:pt>
                <c:pt idx="874">
                  <c:v>0.113320015907538</c:v>
                </c:pt>
                <c:pt idx="875">
                  <c:v>0.113490207851459</c:v>
                </c:pt>
                <c:pt idx="876">
                  <c:v>0.113619761065769</c:v>
                </c:pt>
                <c:pt idx="877">
                  <c:v>0.113730999327915</c:v>
                </c:pt>
                <c:pt idx="878">
                  <c:v>0.113872295772367</c:v>
                </c:pt>
                <c:pt idx="879">
                  <c:v>0.11400986203307099</c:v>
                </c:pt>
                <c:pt idx="880">
                  <c:v>0.114125443162815</c:v>
                </c:pt>
                <c:pt idx="881">
                  <c:v>0.114335441466794</c:v>
                </c:pt>
                <c:pt idx="882">
                  <c:v>0.114467807244783</c:v>
                </c:pt>
                <c:pt idx="883">
                  <c:v>0.114600611770098</c:v>
                </c:pt>
                <c:pt idx="884">
                  <c:v>0.114755975866577</c:v>
                </c:pt>
                <c:pt idx="885">
                  <c:v>0.114905038253966</c:v>
                </c:pt>
                <c:pt idx="886">
                  <c:v>0.115010707430794</c:v>
                </c:pt>
                <c:pt idx="887">
                  <c:v>0.115109135545278</c:v>
                </c:pt>
                <c:pt idx="888">
                  <c:v>0.115280421482039</c:v>
                </c:pt>
                <c:pt idx="889">
                  <c:v>0.115441314362009</c:v>
                </c:pt>
                <c:pt idx="890">
                  <c:v>0.11559744840557</c:v>
                </c:pt>
                <c:pt idx="891">
                  <c:v>0.11583600238606501</c:v>
                </c:pt>
                <c:pt idx="892">
                  <c:v>0.115953217740597</c:v>
                </c:pt>
                <c:pt idx="893">
                  <c:v>0.116047683664378</c:v>
                </c:pt>
                <c:pt idx="894">
                  <c:v>0.116175499128074</c:v>
                </c:pt>
                <c:pt idx="895">
                  <c:v>0.11629515898741399</c:v>
                </c:pt>
                <c:pt idx="896">
                  <c:v>0.11642208959108501</c:v>
                </c:pt>
                <c:pt idx="897">
                  <c:v>0.11657566227001501</c:v>
                </c:pt>
                <c:pt idx="898">
                  <c:v>0.11677660231105599</c:v>
                </c:pt>
                <c:pt idx="899">
                  <c:v>0.116925430188051</c:v>
                </c:pt>
                <c:pt idx="900">
                  <c:v>0.117114579688143</c:v>
                </c:pt>
                <c:pt idx="901">
                  <c:v>0.117299221542067</c:v>
                </c:pt>
                <c:pt idx="902">
                  <c:v>0.117406043235356</c:v>
                </c:pt>
                <c:pt idx="903">
                  <c:v>0.117528016536287</c:v>
                </c:pt>
                <c:pt idx="904">
                  <c:v>0.11765824106714499</c:v>
                </c:pt>
                <c:pt idx="905">
                  <c:v>0.117798794238531</c:v>
                </c:pt>
                <c:pt idx="906">
                  <c:v>0.11795645764047</c:v>
                </c:pt>
                <c:pt idx="907">
                  <c:v>0.118079964262397</c:v>
                </c:pt>
                <c:pt idx="908">
                  <c:v>0.118208562849201</c:v>
                </c:pt>
                <c:pt idx="909">
                  <c:v>0.118367799760964</c:v>
                </c:pt>
                <c:pt idx="910">
                  <c:v>0.118467710631998</c:v>
                </c:pt>
                <c:pt idx="911">
                  <c:v>0.118595743905029</c:v>
                </c:pt>
                <c:pt idx="912">
                  <c:v>0.118723729889525</c:v>
                </c:pt>
                <c:pt idx="913">
                  <c:v>0.11889902813234</c:v>
                </c:pt>
                <c:pt idx="914">
                  <c:v>0.11901161934933301</c:v>
                </c:pt>
                <c:pt idx="915">
                  <c:v>0.119188629594578</c:v>
                </c:pt>
                <c:pt idx="916">
                  <c:v>0.119314016909442</c:v>
                </c:pt>
                <c:pt idx="917">
                  <c:v>0.11944352480142199</c:v>
                </c:pt>
                <c:pt idx="918">
                  <c:v>0.11957606958441901</c:v>
                </c:pt>
                <c:pt idx="919">
                  <c:v>0.119703463105271</c:v>
                </c:pt>
                <c:pt idx="920">
                  <c:v>0.11984221507529</c:v>
                </c:pt>
                <c:pt idx="921">
                  <c:v>0.119994427105843</c:v>
                </c:pt>
                <c:pt idx="922">
                  <c:v>0.120159202690786</c:v>
                </c:pt>
                <c:pt idx="923">
                  <c:v>0.12031621225948499</c:v>
                </c:pt>
                <c:pt idx="924">
                  <c:v>0.120487984233211</c:v>
                </c:pt>
                <c:pt idx="925">
                  <c:v>0.120628513220623</c:v>
                </c:pt>
                <c:pt idx="926">
                  <c:v>0.12078173069060499</c:v>
                </c:pt>
                <c:pt idx="927">
                  <c:v>0.12092213044090799</c:v>
                </c:pt>
                <c:pt idx="928">
                  <c:v>0.121033557533167</c:v>
                </c:pt>
                <c:pt idx="929">
                  <c:v>0.121214881511825</c:v>
                </c:pt>
                <c:pt idx="930">
                  <c:v>0.121377224922225</c:v>
                </c:pt>
                <c:pt idx="931">
                  <c:v>0.12151840774408</c:v>
                </c:pt>
                <c:pt idx="932">
                  <c:v>0.121651295019401</c:v>
                </c:pt>
                <c:pt idx="933">
                  <c:v>0.121763706052762</c:v>
                </c:pt>
                <c:pt idx="934">
                  <c:v>0.121950887171244</c:v>
                </c:pt>
                <c:pt idx="935">
                  <c:v>0.12214026675230499</c:v>
                </c:pt>
                <c:pt idx="936">
                  <c:v>0.122261722065658</c:v>
                </c:pt>
                <c:pt idx="937">
                  <c:v>0.122414652593898</c:v>
                </c:pt>
                <c:pt idx="938">
                  <c:v>0.12254744213072501</c:v>
                </c:pt>
                <c:pt idx="939">
                  <c:v>0.122693166310235</c:v>
                </c:pt>
                <c:pt idx="940">
                  <c:v>0.122809669748338</c:v>
                </c:pt>
                <c:pt idx="941">
                  <c:v>0.12302501047206001</c:v>
                </c:pt>
                <c:pt idx="942">
                  <c:v>0.123225362599552</c:v>
                </c:pt>
                <c:pt idx="943">
                  <c:v>0.123397152928688</c:v>
                </c:pt>
                <c:pt idx="944">
                  <c:v>0.123595275019839</c:v>
                </c:pt>
                <c:pt idx="945">
                  <c:v>0.123736232117232</c:v>
                </c:pt>
                <c:pt idx="946">
                  <c:v>0.12390505718870699</c:v>
                </c:pt>
                <c:pt idx="947">
                  <c:v>0.124023562884164</c:v>
                </c:pt>
                <c:pt idx="948">
                  <c:v>0.124177653373671</c:v>
                </c:pt>
                <c:pt idx="949">
                  <c:v>0.12431823402598099</c:v>
                </c:pt>
                <c:pt idx="950">
                  <c:v>0.12443620680201301</c:v>
                </c:pt>
                <c:pt idx="951">
                  <c:v>0.124566302471179</c:v>
                </c:pt>
                <c:pt idx="952">
                  <c:v>0.124700102450213</c:v>
                </c:pt>
                <c:pt idx="953">
                  <c:v>0.124880100572945</c:v>
                </c:pt>
                <c:pt idx="954">
                  <c:v>0.125039817336276</c:v>
                </c:pt>
                <c:pt idx="955">
                  <c:v>0.12522267950799901</c:v>
                </c:pt>
                <c:pt idx="956">
                  <c:v>0.12540231951326999</c:v>
                </c:pt>
                <c:pt idx="957">
                  <c:v>0.125537563736248</c:v>
                </c:pt>
                <c:pt idx="958">
                  <c:v>0.125647100551772</c:v>
                </c:pt>
                <c:pt idx="959">
                  <c:v>0.12577963813898299</c:v>
                </c:pt>
                <c:pt idx="960">
                  <c:v>0.12594349706348201</c:v>
                </c:pt>
                <c:pt idx="961">
                  <c:v>0.126082990149992</c:v>
                </c:pt>
                <c:pt idx="962">
                  <c:v>0.12625075556134599</c:v>
                </c:pt>
                <c:pt idx="963">
                  <c:v>0.12645143112969501</c:v>
                </c:pt>
                <c:pt idx="964">
                  <c:v>0.12658500029554901</c:v>
                </c:pt>
                <c:pt idx="965">
                  <c:v>0.12673067889057399</c:v>
                </c:pt>
                <c:pt idx="966">
                  <c:v>0.126924787841352</c:v>
                </c:pt>
                <c:pt idx="967">
                  <c:v>0.127078478940401</c:v>
                </c:pt>
                <c:pt idx="968">
                  <c:v>0.12724845827724801</c:v>
                </c:pt>
                <c:pt idx="969">
                  <c:v>0.127475114491616</c:v>
                </c:pt>
                <c:pt idx="970">
                  <c:v>0.127649437767174</c:v>
                </c:pt>
                <c:pt idx="971">
                  <c:v>0.12774011137845401</c:v>
                </c:pt>
                <c:pt idx="972">
                  <c:v>0.12792802752497201</c:v>
                </c:pt>
                <c:pt idx="973">
                  <c:v>0.12807177687878801</c:v>
                </c:pt>
                <c:pt idx="974">
                  <c:v>0.128208308755244</c:v>
                </c:pt>
                <c:pt idx="975">
                  <c:v>0.128342468029707</c:v>
                </c:pt>
                <c:pt idx="976">
                  <c:v>0.12851570814812499</c:v>
                </c:pt>
                <c:pt idx="977">
                  <c:v>0.128661052178106</c:v>
                </c:pt>
                <c:pt idx="978">
                  <c:v>0.12878152187268199</c:v>
                </c:pt>
                <c:pt idx="979">
                  <c:v>0.12889388616771899</c:v>
                </c:pt>
                <c:pt idx="980">
                  <c:v>0.129041639169483</c:v>
                </c:pt>
                <c:pt idx="981">
                  <c:v>0.12921335741130699</c:v>
                </c:pt>
                <c:pt idx="982">
                  <c:v>0.129404858418976</c:v>
                </c:pt>
                <c:pt idx="983">
                  <c:v>0.129588397666343</c:v>
                </c:pt>
                <c:pt idx="984">
                  <c:v>0.12972553916707899</c:v>
                </c:pt>
                <c:pt idx="985">
                  <c:v>0.12985848657655799</c:v>
                </c:pt>
                <c:pt idx="986">
                  <c:v>0.13000321398815701</c:v>
                </c:pt>
                <c:pt idx="987">
                  <c:v>0.13015931435960101</c:v>
                </c:pt>
                <c:pt idx="988">
                  <c:v>0.13029653993748799</c:v>
                </c:pt>
                <c:pt idx="989">
                  <c:v>0.13041186194968499</c:v>
                </c:pt>
                <c:pt idx="990">
                  <c:v>0.13054289850442999</c:v>
                </c:pt>
                <c:pt idx="991">
                  <c:v>0.13069931077368799</c:v>
                </c:pt>
                <c:pt idx="992">
                  <c:v>0.130928502559887</c:v>
                </c:pt>
                <c:pt idx="993">
                  <c:v>0.131110908100907</c:v>
                </c:pt>
                <c:pt idx="994">
                  <c:v>0.13122838235261899</c:v>
                </c:pt>
                <c:pt idx="995">
                  <c:v>0.13137203202217199</c:v>
                </c:pt>
                <c:pt idx="996">
                  <c:v>0.13153350546796</c:v>
                </c:pt>
                <c:pt idx="997">
                  <c:v>0.131706059343975</c:v>
                </c:pt>
                <c:pt idx="998">
                  <c:v>0.131858803163346</c:v>
                </c:pt>
                <c:pt idx="999">
                  <c:v>0.13200312427796501</c:v>
                </c:pt>
                <c:pt idx="1000">
                  <c:v>0.13219289076730301</c:v>
                </c:pt>
                <c:pt idx="1001">
                  <c:v>0.13231499263725</c:v>
                </c:pt>
                <c:pt idx="1002">
                  <c:v>0.13248234112921201</c:v>
                </c:pt>
                <c:pt idx="1003">
                  <c:v>0.13267097851922</c:v>
                </c:pt>
                <c:pt idx="1004">
                  <c:v>0.132795263303219</c:v>
                </c:pt>
                <c:pt idx="1005">
                  <c:v>0.13294777155292101</c:v>
                </c:pt>
                <c:pt idx="1006">
                  <c:v>0.13306511770423901</c:v>
                </c:pt>
                <c:pt idx="1007">
                  <c:v>0.13320296714464799</c:v>
                </c:pt>
                <c:pt idx="1008">
                  <c:v>0.13337326922781001</c:v>
                </c:pt>
                <c:pt idx="1009">
                  <c:v>0.133501393046522</c:v>
                </c:pt>
                <c:pt idx="1010">
                  <c:v>0.133676197465883</c:v>
                </c:pt>
                <c:pt idx="1011">
                  <c:v>0.13384339276062501</c:v>
                </c:pt>
                <c:pt idx="1012">
                  <c:v>0.13401726028984301</c:v>
                </c:pt>
                <c:pt idx="1013">
                  <c:v>0.13417907452858599</c:v>
                </c:pt>
                <c:pt idx="1014">
                  <c:v>0.13427910937519999</c:v>
                </c:pt>
                <c:pt idx="1015">
                  <c:v>0.13442091964762301</c:v>
                </c:pt>
                <c:pt idx="1016">
                  <c:v>0.13459443621293099</c:v>
                </c:pt>
                <c:pt idx="1017">
                  <c:v>0.13473776045312999</c:v>
                </c:pt>
                <c:pt idx="1018">
                  <c:v>0.13491201816076601</c:v>
                </c:pt>
                <c:pt idx="1019">
                  <c:v>0.135108979259011</c:v>
                </c:pt>
                <c:pt idx="1020">
                  <c:v>0.13524172721071101</c:v>
                </c:pt>
                <c:pt idx="1021">
                  <c:v>0.135457173152016</c:v>
                </c:pt>
                <c:pt idx="1022">
                  <c:v>0.135638545651659</c:v>
                </c:pt>
                <c:pt idx="1023">
                  <c:v>0.13580864169502599</c:v>
                </c:pt>
                <c:pt idx="1024">
                  <c:v>0.13592093110668399</c:v>
                </c:pt>
                <c:pt idx="1025">
                  <c:v>0.13608593036637201</c:v>
                </c:pt>
                <c:pt idx="1026">
                  <c:v>0.13621591983565201</c:v>
                </c:pt>
                <c:pt idx="1027">
                  <c:v>0.13636178653405301</c:v>
                </c:pt>
                <c:pt idx="1028">
                  <c:v>0.13650001395623301</c:v>
                </c:pt>
                <c:pt idx="1029">
                  <c:v>0.13671808621706599</c:v>
                </c:pt>
                <c:pt idx="1030">
                  <c:v>0.13690667269047899</c:v>
                </c:pt>
                <c:pt idx="1031">
                  <c:v>0.13713988917688699</c:v>
                </c:pt>
                <c:pt idx="1032">
                  <c:v>0.13725731539963601</c:v>
                </c:pt>
                <c:pt idx="1033">
                  <c:v>0.13744972000269601</c:v>
                </c:pt>
                <c:pt idx="1034">
                  <c:v>0.137613743847185</c:v>
                </c:pt>
                <c:pt idx="1035">
                  <c:v>0.13775554374548099</c:v>
                </c:pt>
                <c:pt idx="1036">
                  <c:v>0.13792419340131801</c:v>
                </c:pt>
                <c:pt idx="1037">
                  <c:v>0.138058293621311</c:v>
                </c:pt>
                <c:pt idx="1038">
                  <c:v>0.13821393781153499</c:v>
                </c:pt>
                <c:pt idx="1039">
                  <c:v>0.13835723396032901</c:v>
                </c:pt>
                <c:pt idx="1040">
                  <c:v>0.138504984875328</c:v>
                </c:pt>
                <c:pt idx="1041">
                  <c:v>0.138623422273152</c:v>
                </c:pt>
                <c:pt idx="1042">
                  <c:v>0.13876128027100901</c:v>
                </c:pt>
                <c:pt idx="1043">
                  <c:v>0.13886521282417799</c:v>
                </c:pt>
                <c:pt idx="1044">
                  <c:v>0.139035344847556</c:v>
                </c:pt>
                <c:pt idx="1045">
                  <c:v>0.13914470087137201</c:v>
                </c:pt>
                <c:pt idx="1046">
                  <c:v>0.13931772629140701</c:v>
                </c:pt>
                <c:pt idx="1047">
                  <c:v>0.13943166028870599</c:v>
                </c:pt>
                <c:pt idx="1048">
                  <c:v>0.13956683083683399</c:v>
                </c:pt>
                <c:pt idx="1049">
                  <c:v>0.13970791501495899</c:v>
                </c:pt>
                <c:pt idx="1050">
                  <c:v>0.13989147560457699</c:v>
                </c:pt>
                <c:pt idx="1051">
                  <c:v>0.14004424281011199</c:v>
                </c:pt>
                <c:pt idx="1052">
                  <c:v>0.14028074357306999</c:v>
                </c:pt>
                <c:pt idx="1053">
                  <c:v>0.140471175008202</c:v>
                </c:pt>
                <c:pt idx="1054">
                  <c:v>0.14062015253479401</c:v>
                </c:pt>
                <c:pt idx="1055">
                  <c:v>0.14075419577670401</c:v>
                </c:pt>
                <c:pt idx="1056">
                  <c:v>0.140881980820076</c:v>
                </c:pt>
                <c:pt idx="1057">
                  <c:v>0.14101673034683901</c:v>
                </c:pt>
                <c:pt idx="1058">
                  <c:v>0.14116817678215199</c:v>
                </c:pt>
                <c:pt idx="1059">
                  <c:v>0.14137343232239299</c:v>
                </c:pt>
                <c:pt idx="1060">
                  <c:v>0.14150954720648901</c:v>
                </c:pt>
                <c:pt idx="1061">
                  <c:v>0.141649521827307</c:v>
                </c:pt>
                <c:pt idx="1062">
                  <c:v>0.141811311463794</c:v>
                </c:pt>
                <c:pt idx="1063">
                  <c:v>0.14197035905729699</c:v>
                </c:pt>
                <c:pt idx="1064">
                  <c:v>0.142154108178844</c:v>
                </c:pt>
                <c:pt idx="1065">
                  <c:v>0.14232519107413699</c:v>
                </c:pt>
                <c:pt idx="1066">
                  <c:v>0.142527486484608</c:v>
                </c:pt>
                <c:pt idx="1067">
                  <c:v>0.14269020992347201</c:v>
                </c:pt>
                <c:pt idx="1068">
                  <c:v>0.14287673839107701</c:v>
                </c:pt>
                <c:pt idx="1069">
                  <c:v>0.14298958673881201</c:v>
                </c:pt>
                <c:pt idx="1070">
                  <c:v>0.14319446762737401</c:v>
                </c:pt>
                <c:pt idx="1071">
                  <c:v>0.14332585683958901</c:v>
                </c:pt>
                <c:pt idx="1072">
                  <c:v>0.14345561352177499</c:v>
                </c:pt>
                <c:pt idx="1073">
                  <c:v>0.14361060845086501</c:v>
                </c:pt>
                <c:pt idx="1074">
                  <c:v>0.143793178024088</c:v>
                </c:pt>
                <c:pt idx="1075">
                  <c:v>0.14397088216270301</c:v>
                </c:pt>
                <c:pt idx="1076">
                  <c:v>0.144113192464211</c:v>
                </c:pt>
                <c:pt idx="1077">
                  <c:v>0.14427615980115799</c:v>
                </c:pt>
                <c:pt idx="1078">
                  <c:v>0.14448111560047</c:v>
                </c:pt>
                <c:pt idx="1079">
                  <c:v>0.14465847343106999</c:v>
                </c:pt>
                <c:pt idx="1080">
                  <c:v>0.14482241138278401</c:v>
                </c:pt>
                <c:pt idx="1081">
                  <c:v>0.14498300208402801</c:v>
                </c:pt>
                <c:pt idx="1082">
                  <c:v>0.14515841591190301</c:v>
                </c:pt>
                <c:pt idx="1083">
                  <c:v>0.14534590740827499</c:v>
                </c:pt>
                <c:pt idx="1084">
                  <c:v>0.14550955566107299</c:v>
                </c:pt>
                <c:pt idx="1085">
                  <c:v>0.14566441415558601</c:v>
                </c:pt>
                <c:pt idx="1086">
                  <c:v>0.14584515844333801</c:v>
                </c:pt>
                <c:pt idx="1087">
                  <c:v>0.145994838620437</c:v>
                </c:pt>
                <c:pt idx="1088">
                  <c:v>0.146121334694469</c:v>
                </c:pt>
                <c:pt idx="1089">
                  <c:v>0.146290230401636</c:v>
                </c:pt>
                <c:pt idx="1090">
                  <c:v>0.146443653451551</c:v>
                </c:pt>
                <c:pt idx="1091">
                  <c:v>0.14658654880680599</c:v>
                </c:pt>
                <c:pt idx="1092">
                  <c:v>0.14671683922717799</c:v>
                </c:pt>
                <c:pt idx="1093">
                  <c:v>0.14692075600062501</c:v>
                </c:pt>
                <c:pt idx="1094">
                  <c:v>0.147100298902126</c:v>
                </c:pt>
                <c:pt idx="1095">
                  <c:v>0.147259215119458</c:v>
                </c:pt>
                <c:pt idx="1096">
                  <c:v>0.14738746164118799</c:v>
                </c:pt>
                <c:pt idx="1097">
                  <c:v>0.14753528262218099</c:v>
                </c:pt>
                <c:pt idx="1098">
                  <c:v>0.14773439996339</c:v>
                </c:pt>
                <c:pt idx="1099">
                  <c:v>0.14793658044439401</c:v>
                </c:pt>
                <c:pt idx="1100">
                  <c:v>0.14807344622313001</c:v>
                </c:pt>
                <c:pt idx="1101">
                  <c:v>0.14825724040433</c:v>
                </c:pt>
                <c:pt idx="1102">
                  <c:v>0.14837634426628199</c:v>
                </c:pt>
                <c:pt idx="1103">
                  <c:v>0.14860361581942799</c:v>
                </c:pt>
                <c:pt idx="1104">
                  <c:v>0.14880797237906099</c:v>
                </c:pt>
                <c:pt idx="1105">
                  <c:v>0.14898231331873901</c:v>
                </c:pt>
                <c:pt idx="1106">
                  <c:v>0.14917357366141101</c:v>
                </c:pt>
                <c:pt idx="1107">
                  <c:v>0.149296703874709</c:v>
                </c:pt>
                <c:pt idx="1108">
                  <c:v>0.14949348177560001</c:v>
                </c:pt>
                <c:pt idx="1109">
                  <c:v>0.14968277238633201</c:v>
                </c:pt>
                <c:pt idx="1110">
                  <c:v>0.14984515883794999</c:v>
                </c:pt>
                <c:pt idx="1111">
                  <c:v>0.149988431948227</c:v>
                </c:pt>
                <c:pt idx="1112">
                  <c:v>0.15019306872575999</c:v>
                </c:pt>
                <c:pt idx="1113">
                  <c:v>0.15031715317643399</c:v>
                </c:pt>
                <c:pt idx="1114">
                  <c:v>0.15048882092230301</c:v>
                </c:pt>
                <c:pt idx="1115">
                  <c:v>0.15064982850634601</c:v>
                </c:pt>
                <c:pt idx="1116">
                  <c:v>0.150875917816641</c:v>
                </c:pt>
                <c:pt idx="1117">
                  <c:v>0.15102423412202301</c:v>
                </c:pt>
                <c:pt idx="1118">
                  <c:v>0.15115784075232999</c:v>
                </c:pt>
                <c:pt idx="1119">
                  <c:v>0.15127496447063099</c:v>
                </c:pt>
                <c:pt idx="1120">
                  <c:v>0.151448495259382</c:v>
                </c:pt>
                <c:pt idx="1121">
                  <c:v>0.15164329867402701</c:v>
                </c:pt>
                <c:pt idx="1122">
                  <c:v>0.151837847358713</c:v>
                </c:pt>
                <c:pt idx="1123">
                  <c:v>0.15201060417284301</c:v>
                </c:pt>
                <c:pt idx="1124">
                  <c:v>0.15214646028776699</c:v>
                </c:pt>
                <c:pt idx="1125">
                  <c:v>0.15231810920760899</c:v>
                </c:pt>
                <c:pt idx="1126">
                  <c:v>0.15244307216351499</c:v>
                </c:pt>
                <c:pt idx="1127">
                  <c:v>0.15260103745433901</c:v>
                </c:pt>
                <c:pt idx="1128">
                  <c:v>0.15280372918634599</c:v>
                </c:pt>
                <c:pt idx="1129">
                  <c:v>0.15296131442662</c:v>
                </c:pt>
                <c:pt idx="1130">
                  <c:v>0.15312835750331599</c:v>
                </c:pt>
                <c:pt idx="1131">
                  <c:v>0.153286950693581</c:v>
                </c:pt>
                <c:pt idx="1132">
                  <c:v>0.15343884817030201</c:v>
                </c:pt>
                <c:pt idx="1133">
                  <c:v>0.153584068488511</c:v>
                </c:pt>
                <c:pt idx="1134">
                  <c:v>0.15372150775461699</c:v>
                </c:pt>
                <c:pt idx="1135">
                  <c:v>0.153860468737095</c:v>
                </c:pt>
                <c:pt idx="1136">
                  <c:v>0.15406122191129501</c:v>
                </c:pt>
                <c:pt idx="1137">
                  <c:v>0.15421972930884201</c:v>
                </c:pt>
                <c:pt idx="1138">
                  <c:v>0.154396509726071</c:v>
                </c:pt>
                <c:pt idx="1139">
                  <c:v>0.15451773961837401</c:v>
                </c:pt>
                <c:pt idx="1140">
                  <c:v>0.15465350817562901</c:v>
                </c:pt>
                <c:pt idx="1141">
                  <c:v>0.154863583458662</c:v>
                </c:pt>
                <c:pt idx="1142">
                  <c:v>0.155046455544361</c:v>
                </c:pt>
                <c:pt idx="1143">
                  <c:v>0.15519692712701799</c:v>
                </c:pt>
                <c:pt idx="1144">
                  <c:v>0.155421449670991</c:v>
                </c:pt>
                <c:pt idx="1145">
                  <c:v>0.15557908689164901</c:v>
                </c:pt>
                <c:pt idx="1146">
                  <c:v>0.15572403852215499</c:v>
                </c:pt>
                <c:pt idx="1147">
                  <c:v>0.155943662456028</c:v>
                </c:pt>
                <c:pt idx="1148">
                  <c:v>0.15604611832072099</c:v>
                </c:pt>
                <c:pt idx="1149">
                  <c:v>0.15617972678559</c:v>
                </c:pt>
                <c:pt idx="1150">
                  <c:v>0.156327751021302</c:v>
                </c:pt>
                <c:pt idx="1151">
                  <c:v>0.156500196616673</c:v>
                </c:pt>
                <c:pt idx="1152">
                  <c:v>0.15668208297812999</c:v>
                </c:pt>
                <c:pt idx="1153">
                  <c:v>0.156872794319321</c:v>
                </c:pt>
                <c:pt idx="1154">
                  <c:v>0.15703936240411301</c:v>
                </c:pt>
                <c:pt idx="1155">
                  <c:v>0.15723758213203701</c:v>
                </c:pt>
                <c:pt idx="1156">
                  <c:v>0.15744441674099599</c:v>
                </c:pt>
                <c:pt idx="1157">
                  <c:v>0.15761825632693099</c:v>
                </c:pt>
                <c:pt idx="1158">
                  <c:v>0.157790159917474</c:v>
                </c:pt>
                <c:pt idx="1159">
                  <c:v>0.15795452400195101</c:v>
                </c:pt>
                <c:pt idx="1160">
                  <c:v>0.158133743009302</c:v>
                </c:pt>
                <c:pt idx="1161">
                  <c:v>0.15831715977717001</c:v>
                </c:pt>
                <c:pt idx="1162">
                  <c:v>0.158509073999134</c:v>
                </c:pt>
                <c:pt idx="1163">
                  <c:v>0.15868712594915599</c:v>
                </c:pt>
                <c:pt idx="1164">
                  <c:v>0.15886325213685601</c:v>
                </c:pt>
                <c:pt idx="1165">
                  <c:v>0.15901580803568499</c:v>
                </c:pt>
                <c:pt idx="1166">
                  <c:v>0.15921222565976401</c:v>
                </c:pt>
                <c:pt idx="1167">
                  <c:v>0.159368314494823</c:v>
                </c:pt>
                <c:pt idx="1168">
                  <c:v>0.15956428312455301</c:v>
                </c:pt>
                <c:pt idx="1169">
                  <c:v>0.159720778439147</c:v>
                </c:pt>
                <c:pt idx="1170">
                  <c:v>0.159871919371077</c:v>
                </c:pt>
                <c:pt idx="1171">
                  <c:v>0.160002938384944</c:v>
                </c:pt>
                <c:pt idx="1172">
                  <c:v>0.160177454281479</c:v>
                </c:pt>
                <c:pt idx="1173">
                  <c:v>0.16030091742990801</c:v>
                </c:pt>
                <c:pt idx="1174">
                  <c:v>0.16039380230017</c:v>
                </c:pt>
                <c:pt idx="1175">
                  <c:v>0.16058314526006201</c:v>
                </c:pt>
                <c:pt idx="1176">
                  <c:v>0.160750944608025</c:v>
                </c:pt>
                <c:pt idx="1177">
                  <c:v>0.16098079496076401</c:v>
                </c:pt>
                <c:pt idx="1178">
                  <c:v>0.16117095725000399</c:v>
                </c:pt>
                <c:pt idx="1179">
                  <c:v>0.161396926559527</c:v>
                </c:pt>
                <c:pt idx="1180">
                  <c:v>0.16153088391752299</c:v>
                </c:pt>
                <c:pt idx="1181">
                  <c:v>0.16172986827586999</c:v>
                </c:pt>
                <c:pt idx="1182">
                  <c:v>0.16186746826270901</c:v>
                </c:pt>
                <c:pt idx="1183">
                  <c:v>0.16202121872328201</c:v>
                </c:pt>
                <c:pt idx="1184">
                  <c:v>0.16213930506857099</c:v>
                </c:pt>
                <c:pt idx="1185">
                  <c:v>0.162248175609957</c:v>
                </c:pt>
                <c:pt idx="1186">
                  <c:v>0.16240415446411099</c:v>
                </c:pt>
                <c:pt idx="1187">
                  <c:v>0.16263443620409401</c:v>
                </c:pt>
                <c:pt idx="1188">
                  <c:v>0.16283951635310201</c:v>
                </c:pt>
                <c:pt idx="1189">
                  <c:v>0.163004217661641</c:v>
                </c:pt>
                <c:pt idx="1190">
                  <c:v>0.16315114105482201</c:v>
                </c:pt>
                <c:pt idx="1191">
                  <c:v>0.16328614931659899</c:v>
                </c:pt>
                <c:pt idx="1192">
                  <c:v>0.16348173872331101</c:v>
                </c:pt>
                <c:pt idx="1193">
                  <c:v>0.163645069043445</c:v>
                </c:pt>
                <c:pt idx="1194">
                  <c:v>0.163829864992072</c:v>
                </c:pt>
                <c:pt idx="1195">
                  <c:v>0.16406770120134001</c:v>
                </c:pt>
                <c:pt idx="1196">
                  <c:v>0.164255510367665</c:v>
                </c:pt>
                <c:pt idx="1197">
                  <c:v>0.16443187215803201</c:v>
                </c:pt>
                <c:pt idx="1198">
                  <c:v>0.16462737301928199</c:v>
                </c:pt>
                <c:pt idx="1199">
                  <c:v>0.16482405026180699</c:v>
                </c:pt>
                <c:pt idx="1200">
                  <c:v>0.164970820771455</c:v>
                </c:pt>
                <c:pt idx="1201">
                  <c:v>0.16512506649168801</c:v>
                </c:pt>
                <c:pt idx="1202">
                  <c:v>0.16524786612445</c:v>
                </c:pt>
                <c:pt idx="1203">
                  <c:v>0.165418534440162</c:v>
                </c:pt>
                <c:pt idx="1204">
                  <c:v>0.16557473576579301</c:v>
                </c:pt>
                <c:pt idx="1205">
                  <c:v>0.165709412341351</c:v>
                </c:pt>
                <c:pt idx="1206">
                  <c:v>0.16587068026505</c:v>
                </c:pt>
                <c:pt idx="1207">
                  <c:v>0.16604524903618201</c:v>
                </c:pt>
                <c:pt idx="1208">
                  <c:v>0.16621682877765201</c:v>
                </c:pt>
                <c:pt idx="1209">
                  <c:v>0.166406104738587</c:v>
                </c:pt>
                <c:pt idx="1210">
                  <c:v>0.166653975015052</c:v>
                </c:pt>
                <c:pt idx="1211">
                  <c:v>0.166791596874965</c:v>
                </c:pt>
                <c:pt idx="1212">
                  <c:v>0.16701974321054899</c:v>
                </c:pt>
                <c:pt idx="1213">
                  <c:v>0.16718883638023299</c:v>
                </c:pt>
                <c:pt idx="1214">
                  <c:v>0.167353864477261</c:v>
                </c:pt>
                <c:pt idx="1215">
                  <c:v>0.16760926695488401</c:v>
                </c:pt>
                <c:pt idx="1216">
                  <c:v>0.16775971096482101</c:v>
                </c:pt>
                <c:pt idx="1217">
                  <c:v>0.167906807004988</c:v>
                </c:pt>
                <c:pt idx="1218">
                  <c:v>0.16808907292127501</c:v>
                </c:pt>
                <c:pt idx="1219">
                  <c:v>0.16823583549672899</c:v>
                </c:pt>
                <c:pt idx="1220">
                  <c:v>0.16840530953406099</c:v>
                </c:pt>
                <c:pt idx="1221">
                  <c:v>0.168563331060678</c:v>
                </c:pt>
                <c:pt idx="1222">
                  <c:v>0.16872624114662901</c:v>
                </c:pt>
                <c:pt idx="1223">
                  <c:v>0.16891931128913401</c:v>
                </c:pt>
                <c:pt idx="1224">
                  <c:v>0.169057731597061</c:v>
                </c:pt>
                <c:pt idx="1225">
                  <c:v>0.16920783182947899</c:v>
                </c:pt>
                <c:pt idx="1226">
                  <c:v>0.169415300310229</c:v>
                </c:pt>
                <c:pt idx="1227">
                  <c:v>0.169571781045359</c:v>
                </c:pt>
                <c:pt idx="1228">
                  <c:v>0.169754002255804</c:v>
                </c:pt>
                <c:pt idx="1229">
                  <c:v>0.169906667808884</c:v>
                </c:pt>
                <c:pt idx="1230">
                  <c:v>0.170105362101413</c:v>
                </c:pt>
                <c:pt idx="1231">
                  <c:v>0.17026085898880999</c:v>
                </c:pt>
                <c:pt idx="1232">
                  <c:v>0.17044035081966</c:v>
                </c:pt>
                <c:pt idx="1233">
                  <c:v>0.17060603331128099</c:v>
                </c:pt>
                <c:pt idx="1234">
                  <c:v>0.17075716318332099</c:v>
                </c:pt>
                <c:pt idx="1235">
                  <c:v>0.17102178502413201</c:v>
                </c:pt>
                <c:pt idx="1236">
                  <c:v>0.17116857313532499</c:v>
                </c:pt>
                <c:pt idx="1237">
                  <c:v>0.17136699797677099</c:v>
                </c:pt>
                <c:pt idx="1238">
                  <c:v>0.17155063297485301</c:v>
                </c:pt>
                <c:pt idx="1239">
                  <c:v>0.17174233818523299</c:v>
                </c:pt>
                <c:pt idx="1240">
                  <c:v>0.17191726302817001</c:v>
                </c:pt>
                <c:pt idx="1241">
                  <c:v>0.17207099737905801</c:v>
                </c:pt>
                <c:pt idx="1242">
                  <c:v>0.172247401150361</c:v>
                </c:pt>
                <c:pt idx="1243">
                  <c:v>0.17241293355708701</c:v>
                </c:pt>
                <c:pt idx="1244">
                  <c:v>0.17262964406804199</c:v>
                </c:pt>
                <c:pt idx="1245">
                  <c:v>0.17274495400213799</c:v>
                </c:pt>
                <c:pt idx="1246">
                  <c:v>0.172884028554837</c:v>
                </c:pt>
                <c:pt idx="1247">
                  <c:v>0.17308524389913901</c:v>
                </c:pt>
                <c:pt idx="1248">
                  <c:v>0.17330730930832799</c:v>
                </c:pt>
                <c:pt idx="1249">
                  <c:v>0.173508324987142</c:v>
                </c:pt>
                <c:pt idx="1250">
                  <c:v>0.17366035918284201</c:v>
                </c:pt>
                <c:pt idx="1251">
                  <c:v>0.17379881439516301</c:v>
                </c:pt>
                <c:pt idx="1252">
                  <c:v>0.17397675189099401</c:v>
                </c:pt>
                <c:pt idx="1253">
                  <c:v>0.174170148878351</c:v>
                </c:pt>
                <c:pt idx="1254">
                  <c:v>0.17434091907650801</c:v>
                </c:pt>
                <c:pt idx="1255">
                  <c:v>0.17450941750863799</c:v>
                </c:pt>
                <c:pt idx="1256">
                  <c:v>0.174653341487642</c:v>
                </c:pt>
                <c:pt idx="1257">
                  <c:v>0.17478646955407301</c:v>
                </c:pt>
                <c:pt idx="1258">
                  <c:v>0.17497209310144601</c:v>
                </c:pt>
                <c:pt idx="1259">
                  <c:v>0.17516158804545701</c:v>
                </c:pt>
                <c:pt idx="1260">
                  <c:v>0.175336660037993</c:v>
                </c:pt>
                <c:pt idx="1261">
                  <c:v>0.17553070065447299</c:v>
                </c:pt>
                <c:pt idx="1262">
                  <c:v>0.17566999962954699</c:v>
                </c:pt>
                <c:pt idx="1263">
                  <c:v>0.17585978586555201</c:v>
                </c:pt>
                <c:pt idx="1264">
                  <c:v>0.17607166520609399</c:v>
                </c:pt>
                <c:pt idx="1265">
                  <c:v>0.17630706721018999</c:v>
                </c:pt>
                <c:pt idx="1266">
                  <c:v>0.176483140335188</c:v>
                </c:pt>
                <c:pt idx="1267">
                  <c:v>0.17666520510475101</c:v>
                </c:pt>
                <c:pt idx="1268">
                  <c:v>0.17683958158100199</c:v>
                </c:pt>
                <c:pt idx="1269">
                  <c:v>0.177047421117042</c:v>
                </c:pt>
                <c:pt idx="1270">
                  <c:v>0.177232984521001</c:v>
                </c:pt>
                <c:pt idx="1271">
                  <c:v>0.177426096738627</c:v>
                </c:pt>
                <c:pt idx="1272">
                  <c:v>0.17756344991261599</c:v>
                </c:pt>
                <c:pt idx="1273">
                  <c:v>0.177719388773457</c:v>
                </c:pt>
                <c:pt idx="1274">
                  <c:v>0.177924056477821</c:v>
                </c:pt>
                <c:pt idx="1275">
                  <c:v>0.17808422481818501</c:v>
                </c:pt>
                <c:pt idx="1276">
                  <c:v>0.17828161563165501</c:v>
                </c:pt>
                <c:pt idx="1277">
                  <c:v>0.17843018988446599</c:v>
                </c:pt>
                <c:pt idx="1278">
                  <c:v>0.17859703345836</c:v>
                </c:pt>
                <c:pt idx="1279">
                  <c:v>0.17878080374717301</c:v>
                </c:pt>
                <c:pt idx="1280">
                  <c:v>0.17899240790437801</c:v>
                </c:pt>
                <c:pt idx="1281">
                  <c:v>0.17915430178449601</c:v>
                </c:pt>
                <c:pt idx="1282">
                  <c:v>0.17928797777231001</c:v>
                </c:pt>
                <c:pt idx="1283">
                  <c:v>0.17946786244794799</c:v>
                </c:pt>
                <c:pt idx="1284">
                  <c:v>0.179687606899638</c:v>
                </c:pt>
                <c:pt idx="1285">
                  <c:v>0.17991252074664901</c:v>
                </c:pt>
                <c:pt idx="1286">
                  <c:v>0.18006311928115501</c:v>
                </c:pt>
                <c:pt idx="1287">
                  <c:v>0.18024314376355299</c:v>
                </c:pt>
                <c:pt idx="1288">
                  <c:v>0.180423730981492</c:v>
                </c:pt>
                <c:pt idx="1289">
                  <c:v>0.180618213652986</c:v>
                </c:pt>
                <c:pt idx="1290">
                  <c:v>0.18080274884700001</c:v>
                </c:pt>
                <c:pt idx="1291">
                  <c:v>0.18094333630571999</c:v>
                </c:pt>
                <c:pt idx="1292">
                  <c:v>0.18112422528451999</c:v>
                </c:pt>
                <c:pt idx="1293">
                  <c:v>0.18132614909139899</c:v>
                </c:pt>
                <c:pt idx="1294">
                  <c:v>0.18153105444596901</c:v>
                </c:pt>
                <c:pt idx="1295">
                  <c:v>0.181755512580491</c:v>
                </c:pt>
                <c:pt idx="1296">
                  <c:v>0.18189646455838601</c:v>
                </c:pt>
                <c:pt idx="1297">
                  <c:v>0.18204930382637399</c:v>
                </c:pt>
                <c:pt idx="1298">
                  <c:v>0.182220736650827</c:v>
                </c:pt>
                <c:pt idx="1299">
                  <c:v>0.182356045010586</c:v>
                </c:pt>
                <c:pt idx="1300">
                  <c:v>0.18258159807417901</c:v>
                </c:pt>
                <c:pt idx="1301">
                  <c:v>0.182723377823301</c:v>
                </c:pt>
                <c:pt idx="1302">
                  <c:v>0.18289650669044599</c:v>
                </c:pt>
                <c:pt idx="1303">
                  <c:v>0.18303698319560799</c:v>
                </c:pt>
                <c:pt idx="1304">
                  <c:v>0.18321097050708299</c:v>
                </c:pt>
                <c:pt idx="1305">
                  <c:v>0.18339745787891801</c:v>
                </c:pt>
                <c:pt idx="1306">
                  <c:v>0.18354478295225499</c:v>
                </c:pt>
                <c:pt idx="1307">
                  <c:v>0.18367459126808999</c:v>
                </c:pt>
                <c:pt idx="1308">
                  <c:v>0.18388367879226999</c:v>
                </c:pt>
                <c:pt idx="1309">
                  <c:v>0.18408683150941699</c:v>
                </c:pt>
                <c:pt idx="1310">
                  <c:v>0.18424025695253499</c:v>
                </c:pt>
                <c:pt idx="1311">
                  <c:v>0.18442435334580201</c:v>
                </c:pt>
                <c:pt idx="1312">
                  <c:v>0.18465436573139901</c:v>
                </c:pt>
                <c:pt idx="1313">
                  <c:v>0.184818599188868</c:v>
                </c:pt>
                <c:pt idx="1314">
                  <c:v>0.185093639316673</c:v>
                </c:pt>
                <c:pt idx="1315">
                  <c:v>0.18528974305576501</c:v>
                </c:pt>
                <c:pt idx="1316">
                  <c:v>0.185484348181812</c:v>
                </c:pt>
                <c:pt idx="1317">
                  <c:v>0.18571379849400699</c:v>
                </c:pt>
                <c:pt idx="1318">
                  <c:v>0.18590218008256301</c:v>
                </c:pt>
                <c:pt idx="1319">
                  <c:v>0.18614726742955101</c:v>
                </c:pt>
                <c:pt idx="1320">
                  <c:v>0.18627827757978799</c:v>
                </c:pt>
                <c:pt idx="1321">
                  <c:v>0.186473948036569</c:v>
                </c:pt>
                <c:pt idx="1322">
                  <c:v>0.18665408681522899</c:v>
                </c:pt>
                <c:pt idx="1323">
                  <c:v>0.186929106215075</c:v>
                </c:pt>
                <c:pt idx="1324">
                  <c:v>0.18710878657864199</c:v>
                </c:pt>
                <c:pt idx="1325">
                  <c:v>0.18731930827778201</c:v>
                </c:pt>
                <c:pt idx="1326">
                  <c:v>0.18753220085723399</c:v>
                </c:pt>
                <c:pt idx="1327">
                  <c:v>0.18771493899198499</c:v>
                </c:pt>
                <c:pt idx="1328">
                  <c:v>0.187896924686729</c:v>
                </c:pt>
                <c:pt idx="1329">
                  <c:v>0.18816284642480199</c:v>
                </c:pt>
                <c:pt idx="1330">
                  <c:v>0.188369115566005</c:v>
                </c:pt>
                <c:pt idx="1331">
                  <c:v>0.18855686621155601</c:v>
                </c:pt>
                <c:pt idx="1332">
                  <c:v>0.18874389012613901</c:v>
                </c:pt>
                <c:pt idx="1333">
                  <c:v>0.18894290888162901</c:v>
                </c:pt>
                <c:pt idx="1334">
                  <c:v>0.18911942351702701</c:v>
                </c:pt>
                <c:pt idx="1335">
                  <c:v>0.18927504236953799</c:v>
                </c:pt>
                <c:pt idx="1336">
                  <c:v>0.18945250997168001</c:v>
                </c:pt>
                <c:pt idx="1337">
                  <c:v>0.18968778661332</c:v>
                </c:pt>
                <c:pt idx="1338">
                  <c:v>0.18988668333918701</c:v>
                </c:pt>
                <c:pt idx="1339">
                  <c:v>0.19000802333787101</c:v>
                </c:pt>
                <c:pt idx="1340">
                  <c:v>0.190136982971016</c:v>
                </c:pt>
                <c:pt idx="1341">
                  <c:v>0.19035109683155599</c:v>
                </c:pt>
                <c:pt idx="1342">
                  <c:v>0.19054228672770401</c:v>
                </c:pt>
                <c:pt idx="1343">
                  <c:v>0.19070834857229199</c:v>
                </c:pt>
                <c:pt idx="1344">
                  <c:v>0.190980232725627</c:v>
                </c:pt>
                <c:pt idx="1345">
                  <c:v>0.19111874397012399</c:v>
                </c:pt>
                <c:pt idx="1346">
                  <c:v>0.19135543773000699</c:v>
                </c:pt>
                <c:pt idx="1347">
                  <c:v>0.19157026070178501</c:v>
                </c:pt>
                <c:pt idx="1348">
                  <c:v>0.19180469200009201</c:v>
                </c:pt>
                <c:pt idx="1349">
                  <c:v>0.192009386056087</c:v>
                </c:pt>
                <c:pt idx="1350">
                  <c:v>0.192221965115802</c:v>
                </c:pt>
                <c:pt idx="1351">
                  <c:v>0.19245010353141601</c:v>
                </c:pt>
                <c:pt idx="1352">
                  <c:v>0.192625045449098</c:v>
                </c:pt>
                <c:pt idx="1353">
                  <c:v>0.19284188141635999</c:v>
                </c:pt>
                <c:pt idx="1354">
                  <c:v>0.193046647366936</c:v>
                </c:pt>
                <c:pt idx="1355">
                  <c:v>0.193186879861525</c:v>
                </c:pt>
                <c:pt idx="1356">
                  <c:v>0.193357873744297</c:v>
                </c:pt>
                <c:pt idx="1357">
                  <c:v>0.19351897890966299</c:v>
                </c:pt>
                <c:pt idx="1358">
                  <c:v>0.19367083864996501</c:v>
                </c:pt>
                <c:pt idx="1359">
                  <c:v>0.193804377141715</c:v>
                </c:pt>
                <c:pt idx="1360">
                  <c:v>0.19398668470230601</c:v>
                </c:pt>
                <c:pt idx="1361">
                  <c:v>0.19416259007401099</c:v>
                </c:pt>
                <c:pt idx="1362">
                  <c:v>0.19431067481563799</c:v>
                </c:pt>
                <c:pt idx="1363">
                  <c:v>0.19452136999224101</c:v>
                </c:pt>
                <c:pt idx="1364">
                  <c:v>0.19472998630077501</c:v>
                </c:pt>
                <c:pt idx="1365">
                  <c:v>0.194887536188869</c:v>
                </c:pt>
                <c:pt idx="1366">
                  <c:v>0.19508290635061501</c:v>
                </c:pt>
                <c:pt idx="1367">
                  <c:v>0.19527796013502499</c:v>
                </c:pt>
                <c:pt idx="1368">
                  <c:v>0.19552089601272599</c:v>
                </c:pt>
                <c:pt idx="1369">
                  <c:v>0.195676443496444</c:v>
                </c:pt>
                <c:pt idx="1370">
                  <c:v>0.19593670476390901</c:v>
                </c:pt>
                <c:pt idx="1371">
                  <c:v>0.196124492279075</c:v>
                </c:pt>
                <c:pt idx="1372">
                  <c:v>0.19631809320295701</c:v>
                </c:pt>
                <c:pt idx="1373">
                  <c:v>0.19652841812902799</c:v>
                </c:pt>
                <c:pt idx="1374">
                  <c:v>0.19675141584979999</c:v>
                </c:pt>
                <c:pt idx="1375">
                  <c:v>0.19693997403740901</c:v>
                </c:pt>
                <c:pt idx="1376">
                  <c:v>0.197179014373489</c:v>
                </c:pt>
                <c:pt idx="1377">
                  <c:v>0.19734867003916601</c:v>
                </c:pt>
                <c:pt idx="1378">
                  <c:v>0.197630399764368</c:v>
                </c:pt>
                <c:pt idx="1379">
                  <c:v>0.19782915237535401</c:v>
                </c:pt>
                <c:pt idx="1380">
                  <c:v>0.198002836951368</c:v>
                </c:pt>
                <c:pt idx="1381">
                  <c:v>0.19818113229909801</c:v>
                </c:pt>
                <c:pt idx="1382">
                  <c:v>0.198421696479506</c:v>
                </c:pt>
                <c:pt idx="1383">
                  <c:v>0.198589349005514</c:v>
                </c:pt>
                <c:pt idx="1384">
                  <c:v>0.19874471416339601</c:v>
                </c:pt>
                <c:pt idx="1385">
                  <c:v>0.198953588238271</c:v>
                </c:pt>
                <c:pt idx="1386">
                  <c:v>0.19916964101096599</c:v>
                </c:pt>
                <c:pt idx="1387">
                  <c:v>0.19932901004412901</c:v>
                </c:pt>
                <c:pt idx="1388">
                  <c:v>0.19952105238103901</c:v>
                </c:pt>
                <c:pt idx="1389">
                  <c:v>0.19969232545392401</c:v>
                </c:pt>
                <c:pt idx="1390">
                  <c:v>0.199911218491689</c:v>
                </c:pt>
                <c:pt idx="1391">
                  <c:v>0.200056910779985</c:v>
                </c:pt>
                <c:pt idx="1392">
                  <c:v>0.20026128371089999</c:v>
                </c:pt>
                <c:pt idx="1393">
                  <c:v>0.200481068118643</c:v>
                </c:pt>
                <c:pt idx="1394">
                  <c:v>0.20073357045126</c:v>
                </c:pt>
                <c:pt idx="1395">
                  <c:v>0.20089064958889899</c:v>
                </c:pt>
                <c:pt idx="1396">
                  <c:v>0.20105662504704</c:v>
                </c:pt>
                <c:pt idx="1397">
                  <c:v>0.201273801284334</c:v>
                </c:pt>
                <c:pt idx="1398">
                  <c:v>0.20152240107363101</c:v>
                </c:pt>
                <c:pt idx="1399">
                  <c:v>0.20176715512725199</c:v>
                </c:pt>
                <c:pt idx="1400">
                  <c:v>0.20197266708134601</c:v>
                </c:pt>
                <c:pt idx="1401">
                  <c:v>0.20220757280066101</c:v>
                </c:pt>
                <c:pt idx="1402">
                  <c:v>0.20241697030632</c:v>
                </c:pt>
                <c:pt idx="1403">
                  <c:v>0.202558847712904</c:v>
                </c:pt>
                <c:pt idx="1404">
                  <c:v>0.20272055136905501</c:v>
                </c:pt>
                <c:pt idx="1405">
                  <c:v>0.202911984044679</c:v>
                </c:pt>
                <c:pt idx="1406">
                  <c:v>0.20306874889023499</c:v>
                </c:pt>
                <c:pt idx="1407">
                  <c:v>0.20324516506611401</c:v>
                </c:pt>
                <c:pt idx="1408">
                  <c:v>0.203440844391029</c:v>
                </c:pt>
                <c:pt idx="1409">
                  <c:v>0.20362910750230201</c:v>
                </c:pt>
                <c:pt idx="1410">
                  <c:v>0.20387064740784</c:v>
                </c:pt>
                <c:pt idx="1411">
                  <c:v>0.20406262202662601</c:v>
                </c:pt>
                <c:pt idx="1412">
                  <c:v>0.20433135783224499</c:v>
                </c:pt>
                <c:pt idx="1413">
                  <c:v>0.20447999909828601</c:v>
                </c:pt>
                <c:pt idx="1414">
                  <c:v>0.20466206452965199</c:v>
                </c:pt>
                <c:pt idx="1415">
                  <c:v>0.20487494796537201</c:v>
                </c:pt>
                <c:pt idx="1416">
                  <c:v>0.205096962688054</c:v>
                </c:pt>
                <c:pt idx="1417">
                  <c:v>0.205303711215503</c:v>
                </c:pt>
                <c:pt idx="1418">
                  <c:v>0.205601660546925</c:v>
                </c:pt>
                <c:pt idx="1419">
                  <c:v>0.205833167204339</c:v>
                </c:pt>
                <c:pt idx="1420">
                  <c:v>0.20604460248683201</c:v>
                </c:pt>
                <c:pt idx="1421">
                  <c:v>0.20621210907849899</c:v>
                </c:pt>
                <c:pt idx="1422">
                  <c:v>0.20639823535619001</c:v>
                </c:pt>
                <c:pt idx="1423">
                  <c:v>0.20663131720203801</c:v>
                </c:pt>
                <c:pt idx="1424">
                  <c:v>0.20680612429484299</c:v>
                </c:pt>
                <c:pt idx="1425">
                  <c:v>0.20696636852039499</c:v>
                </c:pt>
                <c:pt idx="1426">
                  <c:v>0.207207482584057</c:v>
                </c:pt>
                <c:pt idx="1427">
                  <c:v>0.20749180028321301</c:v>
                </c:pt>
                <c:pt idx="1428">
                  <c:v>0.20770285130569399</c:v>
                </c:pt>
                <c:pt idx="1429">
                  <c:v>0.20788446573536701</c:v>
                </c:pt>
                <c:pt idx="1430">
                  <c:v>0.208147156556272</c:v>
                </c:pt>
                <c:pt idx="1431">
                  <c:v>0.20832936673803201</c:v>
                </c:pt>
                <c:pt idx="1432">
                  <c:v>0.20850299699435801</c:v>
                </c:pt>
                <c:pt idx="1433">
                  <c:v>0.208736893225339</c:v>
                </c:pt>
                <c:pt idx="1434">
                  <c:v>0.208962363049258</c:v>
                </c:pt>
                <c:pt idx="1435">
                  <c:v>0.20921501160766101</c:v>
                </c:pt>
                <c:pt idx="1436">
                  <c:v>0.209412735516773</c:v>
                </c:pt>
                <c:pt idx="1437">
                  <c:v>0.209737916280968</c:v>
                </c:pt>
                <c:pt idx="1438">
                  <c:v>0.209975807120722</c:v>
                </c:pt>
                <c:pt idx="1439">
                  <c:v>0.210198816980464</c:v>
                </c:pt>
                <c:pt idx="1440" formatCode="General">
                  <c:v>0.21038084044229399</c:v>
                </c:pt>
                <c:pt idx="1441" formatCode="General">
                  <c:v>0.210636556006742</c:v>
                </c:pt>
                <c:pt idx="1442" formatCode="General">
                  <c:v>0.21083887425806</c:v>
                </c:pt>
                <c:pt idx="1443" formatCode="General">
                  <c:v>0.21103301712354</c:v>
                </c:pt>
                <c:pt idx="1444" formatCode="General">
                  <c:v>0.211236774759823</c:v>
                </c:pt>
                <c:pt idx="1445" formatCode="General">
                  <c:v>0.21148512959474899</c:v>
                </c:pt>
                <c:pt idx="1446" formatCode="General">
                  <c:v>0.211674306745254</c:v>
                </c:pt>
                <c:pt idx="1447" formatCode="General">
                  <c:v>0.21181047506859799</c:v>
                </c:pt>
                <c:pt idx="1448" formatCode="General">
                  <c:v>0.21202999905120901</c:v>
                </c:pt>
                <c:pt idx="1449" formatCode="General">
                  <c:v>0.21220986147020501</c:v>
                </c:pt>
                <c:pt idx="1450" formatCode="General">
                  <c:v>0.212467784195116</c:v>
                </c:pt>
                <c:pt idx="1451" formatCode="General">
                  <c:v>0.212722946134701</c:v>
                </c:pt>
                <c:pt idx="1452" formatCode="General">
                  <c:v>0.21296320620029099</c:v>
                </c:pt>
                <c:pt idx="1453" formatCode="General">
                  <c:v>0.21316500141376701</c:v>
                </c:pt>
                <c:pt idx="1454" formatCode="General">
                  <c:v>0.21341088130482699</c:v>
                </c:pt>
                <c:pt idx="1455" formatCode="General">
                  <c:v>0.21363453893675299</c:v>
                </c:pt>
                <c:pt idx="1456" formatCode="General">
                  <c:v>0.213808902660617</c:v>
                </c:pt>
                <c:pt idx="1457" formatCode="General">
                  <c:v>0.213957632235762</c:v>
                </c:pt>
                <c:pt idx="1458" formatCode="General">
                  <c:v>0.21415098270107599</c:v>
                </c:pt>
                <c:pt idx="1459" formatCode="General">
                  <c:v>0.21432006038214199</c:v>
                </c:pt>
                <c:pt idx="1460" formatCode="General">
                  <c:v>0.21454264761727501</c:v>
                </c:pt>
                <c:pt idx="1461" formatCode="General">
                  <c:v>0.21470525026731299</c:v>
                </c:pt>
                <c:pt idx="1462" formatCode="General">
                  <c:v>0.21493328394990199</c:v>
                </c:pt>
                <c:pt idx="1463" formatCode="General">
                  <c:v>0.21515129132235</c:v>
                </c:pt>
                <c:pt idx="1464" formatCode="General">
                  <c:v>0.21541997065920701</c:v>
                </c:pt>
                <c:pt idx="1465" formatCode="General">
                  <c:v>0.21558946059436701</c:v>
                </c:pt>
                <c:pt idx="1466" formatCode="General">
                  <c:v>0.21582246281956799</c:v>
                </c:pt>
                <c:pt idx="1467" formatCode="General">
                  <c:v>0.21606948744530999</c:v>
                </c:pt>
                <c:pt idx="1468" formatCode="General">
                  <c:v>0.21624902785074299</c:v>
                </c:pt>
                <c:pt idx="1469" formatCode="General">
                  <c:v>0.216423347350791</c:v>
                </c:pt>
                <c:pt idx="1470" formatCode="General">
                  <c:v>0.21662408591752499</c:v>
                </c:pt>
                <c:pt idx="1471" formatCode="General">
                  <c:v>0.216812029686764</c:v>
                </c:pt>
                <c:pt idx="1472" formatCode="General">
                  <c:v>0.21703960499973399</c:v>
                </c:pt>
                <c:pt idx="1473" formatCode="General">
                  <c:v>0.21724444481310801</c:v>
                </c:pt>
                <c:pt idx="1474" formatCode="General">
                  <c:v>0.217498342762631</c:v>
                </c:pt>
                <c:pt idx="1475" formatCode="General">
                  <c:v>0.21767805219056799</c:v>
                </c:pt>
                <c:pt idx="1476" formatCode="General">
                  <c:v>0.21786576297204799</c:v>
                </c:pt>
                <c:pt idx="1477" formatCode="General">
                  <c:v>0.218082580715691</c:v>
                </c:pt>
                <c:pt idx="1478" formatCode="General">
                  <c:v>0.218323063864059</c:v>
                </c:pt>
                <c:pt idx="1479" formatCode="General">
                  <c:v>0.21850763883173799</c:v>
                </c:pt>
                <c:pt idx="1480" formatCode="General">
                  <c:v>0.218714743187199</c:v>
                </c:pt>
                <c:pt idx="1481" formatCode="General">
                  <c:v>0.218923386773308</c:v>
                </c:pt>
                <c:pt idx="1482" formatCode="General">
                  <c:v>0.21907660863102801</c:v>
                </c:pt>
                <c:pt idx="1483" formatCode="General">
                  <c:v>0.21934344725704699</c:v>
                </c:pt>
                <c:pt idx="1484" formatCode="General">
                  <c:v>0.21956095898928801</c:v>
                </c:pt>
                <c:pt idx="1485" formatCode="General">
                  <c:v>0.2197648120497</c:v>
                </c:pt>
                <c:pt idx="1486" formatCode="General">
                  <c:v>0.219941410965284</c:v>
                </c:pt>
                <c:pt idx="1487" formatCode="General">
                  <c:v>0.220138269190844</c:v>
                </c:pt>
                <c:pt idx="1488" formatCode="General">
                  <c:v>0.22035168085756099</c:v>
                </c:pt>
                <c:pt idx="1489" formatCode="General">
                  <c:v>0.22060562309036599</c:v>
                </c:pt>
                <c:pt idx="1490" formatCode="General">
                  <c:v>0.220874671012316</c:v>
                </c:pt>
                <c:pt idx="1491" formatCode="General">
                  <c:v>0.22112617431083201</c:v>
                </c:pt>
                <c:pt idx="1492" formatCode="General">
                  <c:v>0.22139587453642001</c:v>
                </c:pt>
                <c:pt idx="1493" formatCode="General">
                  <c:v>0.22166407896531101</c:v>
                </c:pt>
                <c:pt idx="1494" formatCode="General">
                  <c:v>0.221935716030911</c:v>
                </c:pt>
                <c:pt idx="1495" formatCode="General">
                  <c:v>0.222171492415903</c:v>
                </c:pt>
                <c:pt idx="1496" formatCode="General">
                  <c:v>0.22235303684766</c:v>
                </c:pt>
                <c:pt idx="1497" formatCode="General">
                  <c:v>0.222614310077731</c:v>
                </c:pt>
                <c:pt idx="1498" formatCode="General">
                  <c:v>0.22287336953273501</c:v>
                </c:pt>
                <c:pt idx="1499" formatCode="General">
                  <c:v>0.22308499265824</c:v>
                </c:pt>
                <c:pt idx="1500" formatCode="General">
                  <c:v>0.22323820426768301</c:v>
                </c:pt>
                <c:pt idx="1501" formatCode="General">
                  <c:v>0.22341976310332501</c:v>
                </c:pt>
                <c:pt idx="1502" formatCode="General">
                  <c:v>0.22364062953017</c:v>
                </c:pt>
                <c:pt idx="1503" formatCode="General">
                  <c:v>0.22392327882179</c:v>
                </c:pt>
                <c:pt idx="1504" formatCode="General">
                  <c:v>0.224162348418914</c:v>
                </c:pt>
                <c:pt idx="1505" formatCode="General">
                  <c:v>0.224374197005964</c:v>
                </c:pt>
                <c:pt idx="1506" formatCode="General">
                  <c:v>0.224687054394654</c:v>
                </c:pt>
                <c:pt idx="1507" formatCode="General">
                  <c:v>0.22490257536727301</c:v>
                </c:pt>
                <c:pt idx="1508" formatCode="General">
                  <c:v>0.22521802147710601</c:v>
                </c:pt>
                <c:pt idx="1509" formatCode="General">
                  <c:v>0.22549283838994399</c:v>
                </c:pt>
                <c:pt idx="1510" formatCode="General">
                  <c:v>0.225795607213026</c:v>
                </c:pt>
                <c:pt idx="1511" formatCode="General">
                  <c:v>0.225984686483333</c:v>
                </c:pt>
                <c:pt idx="1512" formatCode="General">
                  <c:v>0.22626115797626301</c:v>
                </c:pt>
                <c:pt idx="1513" formatCode="General">
                  <c:v>0.22649695509247</c:v>
                </c:pt>
                <c:pt idx="1514" formatCode="General">
                  <c:v>0.22673257619749701</c:v>
                </c:pt>
                <c:pt idx="1515" formatCode="General">
                  <c:v>0.226948131203386</c:v>
                </c:pt>
                <c:pt idx="1516" formatCode="General">
                  <c:v>0.22714263731772999</c:v>
                </c:pt>
                <c:pt idx="1517" formatCode="General">
                  <c:v>0.227379142217015</c:v>
                </c:pt>
                <c:pt idx="1518" formatCode="General">
                  <c:v>0.22762936204020401</c:v>
                </c:pt>
                <c:pt idx="1519" formatCode="General">
                  <c:v>0.227934015867955</c:v>
                </c:pt>
                <c:pt idx="1520" formatCode="General">
                  <c:v>0.22813098859078099</c:v>
                </c:pt>
                <c:pt idx="1521" formatCode="General">
                  <c:v>0.22833073053895001</c:v>
                </c:pt>
                <c:pt idx="1522" formatCode="General">
                  <c:v>0.22852410727129199</c:v>
                </c:pt>
                <c:pt idx="1523" formatCode="General">
                  <c:v>0.22877602709003</c:v>
                </c:pt>
                <c:pt idx="1524" formatCode="General">
                  <c:v>0.229006691052829</c:v>
                </c:pt>
                <c:pt idx="1525" formatCode="General">
                  <c:v>0.22928110786292899</c:v>
                </c:pt>
                <c:pt idx="1526" formatCode="General">
                  <c:v>0.229529634074876</c:v>
                </c:pt>
                <c:pt idx="1527" formatCode="General">
                  <c:v>0.22975548726890299</c:v>
                </c:pt>
                <c:pt idx="1528" formatCode="General">
                  <c:v>0.229918268301777</c:v>
                </c:pt>
                <c:pt idx="1529" formatCode="General">
                  <c:v>0.23011803744847401</c:v>
                </c:pt>
                <c:pt idx="1530" formatCode="General">
                  <c:v>0.230423961108841</c:v>
                </c:pt>
                <c:pt idx="1531" formatCode="General">
                  <c:v>0.23064958533313301</c:v>
                </c:pt>
                <c:pt idx="1532" formatCode="General">
                  <c:v>0.23087898887521</c:v>
                </c:pt>
                <c:pt idx="1533" formatCode="General">
                  <c:v>0.23113242832765099</c:v>
                </c:pt>
                <c:pt idx="1534" formatCode="General">
                  <c:v>0.23131541414574</c:v>
                </c:pt>
                <c:pt idx="1535" formatCode="General">
                  <c:v>0.23151136049596499</c:v>
                </c:pt>
                <c:pt idx="1536" formatCode="General">
                  <c:v>0.23184671935160001</c:v>
                </c:pt>
                <c:pt idx="1537" formatCode="General">
                  <c:v>0.23202386776772799</c:v>
                </c:pt>
                <c:pt idx="1538" formatCode="General">
                  <c:v>0.232240377119588</c:v>
                </c:pt>
                <c:pt idx="1539" formatCode="General">
                  <c:v>0.23249227534034</c:v>
                </c:pt>
                <c:pt idx="1540" formatCode="General">
                  <c:v>0.23274234373177399</c:v>
                </c:pt>
                <c:pt idx="1541" formatCode="General">
                  <c:v>0.232911441797163</c:v>
                </c:pt>
                <c:pt idx="1542" formatCode="General">
                  <c:v>0.23316737270960899</c:v>
                </c:pt>
                <c:pt idx="1543" formatCode="General">
                  <c:v>0.23340840048705599</c:v>
                </c:pt>
                <c:pt idx="1544" formatCode="General">
                  <c:v>0.233642653048868</c:v>
                </c:pt>
                <c:pt idx="1545" formatCode="General">
                  <c:v>0.23383253728862299</c:v>
                </c:pt>
                <c:pt idx="1546" formatCode="General">
                  <c:v>0.23403536181068299</c:v>
                </c:pt>
                <c:pt idx="1547" formatCode="General">
                  <c:v>0.23419286301637901</c:v>
                </c:pt>
                <c:pt idx="1548" formatCode="General">
                  <c:v>0.23454508835806501</c:v>
                </c:pt>
                <c:pt idx="1549" formatCode="General">
                  <c:v>0.234834064063974</c:v>
                </c:pt>
                <c:pt idx="1550" formatCode="General">
                  <c:v>0.235094708459991</c:v>
                </c:pt>
                <c:pt idx="1551" formatCode="General">
                  <c:v>0.23534861217053299</c:v>
                </c:pt>
                <c:pt idx="1552" formatCode="General">
                  <c:v>0.23550180811551499</c:v>
                </c:pt>
                <c:pt idx="1553" formatCode="General">
                  <c:v>0.23576218101650301</c:v>
                </c:pt>
                <c:pt idx="1554" formatCode="General">
                  <c:v>0.2359223766761</c:v>
                </c:pt>
                <c:pt idx="1555" formatCode="General">
                  <c:v>0.236216305376971</c:v>
                </c:pt>
                <c:pt idx="1556" formatCode="General">
                  <c:v>0.236455522833769</c:v>
                </c:pt>
                <c:pt idx="1557" formatCode="General">
                  <c:v>0.236758934646252</c:v>
                </c:pt>
                <c:pt idx="1558" formatCode="General">
                  <c:v>0.23702496035638701</c:v>
                </c:pt>
                <c:pt idx="1559" formatCode="General">
                  <c:v>0.23727544281004501</c:v>
                </c:pt>
                <c:pt idx="1560" formatCode="General">
                  <c:v>0.23751513535230001</c:v>
                </c:pt>
                <c:pt idx="1561" formatCode="General">
                  <c:v>0.237710874971819</c:v>
                </c:pt>
                <c:pt idx="1562" formatCode="General">
                  <c:v>0.237947127431717</c:v>
                </c:pt>
                <c:pt idx="1563" formatCode="General">
                  <c:v>0.23816098595316201</c:v>
                </c:pt>
                <c:pt idx="1564" formatCode="General">
                  <c:v>0.23843447233404899</c:v>
                </c:pt>
                <c:pt idx="1565" formatCode="General">
                  <c:v>0.23864800578717199</c:v>
                </c:pt>
                <c:pt idx="1566" formatCode="General">
                  <c:v>0.23883492607340201</c:v>
                </c:pt>
                <c:pt idx="1567" formatCode="General">
                  <c:v>0.23901203554616901</c:v>
                </c:pt>
                <c:pt idx="1568" formatCode="General">
                  <c:v>0.239198346124841</c:v>
                </c:pt>
                <c:pt idx="1569" formatCode="General">
                  <c:v>0.23943641897621501</c:v>
                </c:pt>
                <c:pt idx="1570" formatCode="General">
                  <c:v>0.23966786502201001</c:v>
                </c:pt>
                <c:pt idx="1571" formatCode="General">
                  <c:v>0.23986899054121</c:v>
                </c:pt>
                <c:pt idx="1572" formatCode="General">
                  <c:v>0.24012454703523001</c:v>
                </c:pt>
                <c:pt idx="1573" formatCode="General">
                  <c:v>0.240359774172447</c:v>
                </c:pt>
                <c:pt idx="1574" formatCode="General">
                  <c:v>0.240549357681827</c:v>
                </c:pt>
                <c:pt idx="1575" formatCode="General">
                  <c:v>0.240760194819373</c:v>
                </c:pt>
                <c:pt idx="1576" formatCode="General">
                  <c:v>0.241067965194453</c:v>
                </c:pt>
                <c:pt idx="1577" formatCode="General">
                  <c:v>0.24134559325326499</c:v>
                </c:pt>
                <c:pt idx="1578" formatCode="General">
                  <c:v>0.24151255831528001</c:v>
                </c:pt>
                <c:pt idx="1579" formatCode="General">
                  <c:v>0.241800458432643</c:v>
                </c:pt>
                <c:pt idx="1580" formatCode="General">
                  <c:v>0.24201297089864901</c:v>
                </c:pt>
                <c:pt idx="1581" formatCode="General">
                  <c:v>0.24224242391984299</c:v>
                </c:pt>
                <c:pt idx="1582" formatCode="General">
                  <c:v>0.242410919493324</c:v>
                </c:pt>
                <c:pt idx="1583" formatCode="General">
                  <c:v>0.24267156427143999</c:v>
                </c:pt>
                <c:pt idx="1584" formatCode="General">
                  <c:v>0.24289045682803601</c:v>
                </c:pt>
                <c:pt idx="1585" formatCode="General">
                  <c:v>0.24311109644074999</c:v>
                </c:pt>
                <c:pt idx="1586" formatCode="General">
                  <c:v>0.24330586582574501</c:v>
                </c:pt>
                <c:pt idx="1587" formatCode="General">
                  <c:v>0.24353539518800099</c:v>
                </c:pt>
                <c:pt idx="1588" formatCode="General">
                  <c:v>0.24380100350060899</c:v>
                </c:pt>
                <c:pt idx="1589" formatCode="General">
                  <c:v>0.244044414977583</c:v>
                </c:pt>
                <c:pt idx="1590" formatCode="General">
                  <c:v>0.24426759340092699</c:v>
                </c:pt>
                <c:pt idx="1591" formatCode="General">
                  <c:v>0.244463459725308</c:v>
                </c:pt>
                <c:pt idx="1592" formatCode="General">
                  <c:v>0.244691922197946</c:v>
                </c:pt>
                <c:pt idx="1593" formatCode="General">
                  <c:v>0.244928504449969</c:v>
                </c:pt>
                <c:pt idx="1594" formatCode="General">
                  <c:v>0.24518092954352</c:v>
                </c:pt>
                <c:pt idx="1595" formatCode="General">
                  <c:v>0.24539886562541799</c:v>
                </c:pt>
                <c:pt idx="1596" formatCode="General">
                  <c:v>0.24559566305508801</c:v>
                </c:pt>
                <c:pt idx="1597" formatCode="General">
                  <c:v>0.24586524397816401</c:v>
                </c:pt>
                <c:pt idx="1598" formatCode="General">
                  <c:v>0.24609451549602601</c:v>
                </c:pt>
                <c:pt idx="1599" formatCode="General">
                  <c:v>0.24625785556114599</c:v>
                </c:pt>
                <c:pt idx="1600" formatCode="General">
                  <c:v>0.24645165268779601</c:v>
                </c:pt>
                <c:pt idx="1601" formatCode="General">
                  <c:v>0.24661560816011799</c:v>
                </c:pt>
                <c:pt idx="1602" formatCode="General">
                  <c:v>0.246853554849852</c:v>
                </c:pt>
                <c:pt idx="1603" formatCode="General">
                  <c:v>0.247133395144919</c:v>
                </c:pt>
                <c:pt idx="1604" formatCode="General">
                  <c:v>0.247345336668889</c:v>
                </c:pt>
                <c:pt idx="1605" formatCode="General">
                  <c:v>0.24756146130336401</c:v>
                </c:pt>
                <c:pt idx="1606" formatCode="General">
                  <c:v>0.24778671155229601</c:v>
                </c:pt>
                <c:pt idx="1607" formatCode="General">
                  <c:v>0.24794570737022301</c:v>
                </c:pt>
                <c:pt idx="1608" formatCode="General">
                  <c:v>0.24813515648002599</c:v>
                </c:pt>
                <c:pt idx="1609" formatCode="General">
                  <c:v>0.248365391803404</c:v>
                </c:pt>
                <c:pt idx="1610" formatCode="General">
                  <c:v>0.24866609599526501</c:v>
                </c:pt>
                <c:pt idx="1611" formatCode="General">
                  <c:v>0.248827439423117</c:v>
                </c:pt>
                <c:pt idx="1612" formatCode="General">
                  <c:v>0.24902779889330701</c:v>
                </c:pt>
                <c:pt idx="1613" formatCode="General">
                  <c:v>0.24928057045677399</c:v>
                </c:pt>
                <c:pt idx="1614" formatCode="General">
                  <c:v>0.24953918550203699</c:v>
                </c:pt>
                <c:pt idx="1615" formatCode="General">
                  <c:v>0.24972089389515301</c:v>
                </c:pt>
                <c:pt idx="1616" formatCode="General">
                  <c:v>0.25006145905391702</c:v>
                </c:pt>
                <c:pt idx="1617" formatCode="General">
                  <c:v>0.25034483346744801</c:v>
                </c:pt>
                <c:pt idx="1618" formatCode="General">
                  <c:v>0.25056801671698697</c:v>
                </c:pt>
                <c:pt idx="1619" formatCode="General">
                  <c:v>0.25077636808889903</c:v>
                </c:pt>
                <c:pt idx="1620" formatCode="General">
                  <c:v>0.25098597971322401</c:v>
                </c:pt>
                <c:pt idx="1621" formatCode="General">
                  <c:v>0.25118744709005703</c:v>
                </c:pt>
                <c:pt idx="1622" formatCode="General">
                  <c:v>0.25141289369887998</c:v>
                </c:pt>
                <c:pt idx="1623" formatCode="General">
                  <c:v>0.25167420600009699</c:v>
                </c:pt>
                <c:pt idx="1624" formatCode="General">
                  <c:v>0.25189644164262298</c:v>
                </c:pt>
                <c:pt idx="1625" formatCode="General">
                  <c:v>0.25212931075858502</c:v>
                </c:pt>
                <c:pt idx="1626" formatCode="General">
                  <c:v>0.25233422696796398</c:v>
                </c:pt>
                <c:pt idx="1627" formatCode="General">
                  <c:v>0.25259913975489701</c:v>
                </c:pt>
                <c:pt idx="1628" formatCode="General">
                  <c:v>0.25290369997062401</c:v>
                </c:pt>
                <c:pt idx="1629" formatCode="General">
                  <c:v>0.253178884650758</c:v>
                </c:pt>
                <c:pt idx="1630" formatCode="General">
                  <c:v>0.25345098326887</c:v>
                </c:pt>
                <c:pt idx="1631" formatCode="General">
                  <c:v>0.25363900272966</c:v>
                </c:pt>
                <c:pt idx="1632" formatCode="General">
                  <c:v>0.253871949187365</c:v>
                </c:pt>
                <c:pt idx="1633" formatCode="General">
                  <c:v>0.25409877671039299</c:v>
                </c:pt>
                <c:pt idx="1634" formatCode="General">
                  <c:v>0.254306221925924</c:v>
                </c:pt>
                <c:pt idx="1635" formatCode="General">
                  <c:v>0.25450319980889402</c:v>
                </c:pt>
                <c:pt idx="1636" formatCode="General">
                  <c:v>0.25479144778864099</c:v>
                </c:pt>
                <c:pt idx="1637" formatCode="General">
                  <c:v>0.25503454759839</c:v>
                </c:pt>
                <c:pt idx="1638" formatCode="General">
                  <c:v>0.25529856406634699</c:v>
                </c:pt>
                <c:pt idx="1639" formatCode="General">
                  <c:v>0.255478253224873</c:v>
                </c:pt>
                <c:pt idx="1640" formatCode="General">
                  <c:v>0.255708367917094</c:v>
                </c:pt>
                <c:pt idx="1641" formatCode="General">
                  <c:v>0.25594145583148598</c:v>
                </c:pt>
                <c:pt idx="1642" formatCode="General">
                  <c:v>0.25614089743720198</c:v>
                </c:pt>
                <c:pt idx="1643" formatCode="General">
                  <c:v>0.25634402275997897</c:v>
                </c:pt>
                <c:pt idx="1644" formatCode="General">
                  <c:v>0.256587435201027</c:v>
                </c:pt>
                <c:pt idx="1645" formatCode="General">
                  <c:v>0.25685866415365599</c:v>
                </c:pt>
                <c:pt idx="1646" formatCode="General">
                  <c:v>0.25711884188093398</c:v>
                </c:pt>
                <c:pt idx="1647" formatCode="General">
                  <c:v>0.25741345537704402</c:v>
                </c:pt>
                <c:pt idx="1648" formatCode="General">
                  <c:v>0.25771169929730903</c:v>
                </c:pt>
                <c:pt idx="1649" formatCode="General">
                  <c:v>0.25789635147744699</c:v>
                </c:pt>
                <c:pt idx="1650" formatCode="General">
                  <c:v>0.25816055984307201</c:v>
                </c:pt>
                <c:pt idx="1651" formatCode="General">
                  <c:v>0.25840158313216099</c:v>
                </c:pt>
                <c:pt idx="1652" formatCode="General">
                  <c:v>0.25864182257645102</c:v>
                </c:pt>
                <c:pt idx="1653" formatCode="General">
                  <c:v>0.25887863506498898</c:v>
                </c:pt>
                <c:pt idx="1654" formatCode="General">
                  <c:v>0.25916241811872898</c:v>
                </c:pt>
                <c:pt idx="1655" formatCode="General">
                  <c:v>0.25944227231509598</c:v>
                </c:pt>
                <c:pt idx="1656" formatCode="General">
                  <c:v>0.25965642550616003</c:v>
                </c:pt>
                <c:pt idx="1657" formatCode="General">
                  <c:v>0.25987844913961</c:v>
                </c:pt>
                <c:pt idx="1658" formatCode="General">
                  <c:v>0.26017133262354197</c:v>
                </c:pt>
                <c:pt idx="1659" formatCode="General">
                  <c:v>0.26039698919383603</c:v>
                </c:pt>
                <c:pt idx="1660" formatCode="General">
                  <c:v>0.26073731703125402</c:v>
                </c:pt>
                <c:pt idx="1661" formatCode="General">
                  <c:v>0.26097147774954998</c:v>
                </c:pt>
                <c:pt idx="1662" formatCode="General">
                  <c:v>0.26121578499846998</c:v>
                </c:pt>
                <c:pt idx="1663" formatCode="General">
                  <c:v>0.26139260961270999</c:v>
                </c:pt>
                <c:pt idx="1664" formatCode="General">
                  <c:v>0.26162334477454202</c:v>
                </c:pt>
                <c:pt idx="1665" formatCode="General">
                  <c:v>0.261863513584217</c:v>
                </c:pt>
                <c:pt idx="1666" formatCode="General">
                  <c:v>0.26206280824820299</c:v>
                </c:pt>
                <c:pt idx="1667" formatCode="General">
                  <c:v>0.26233446793242599</c:v>
                </c:pt>
                <c:pt idx="1668" formatCode="General">
                  <c:v>0.26256686413060099</c:v>
                </c:pt>
                <c:pt idx="1669" formatCode="General">
                  <c:v>0.26286821466765797</c:v>
                </c:pt>
                <c:pt idx="1670" formatCode="General">
                  <c:v>0.26324810867694398</c:v>
                </c:pt>
                <c:pt idx="1671" formatCode="General">
                  <c:v>0.26355487523906002</c:v>
                </c:pt>
                <c:pt idx="1672" formatCode="General">
                  <c:v>0.26380701760905101</c:v>
                </c:pt>
                <c:pt idx="1673" formatCode="General">
                  <c:v>0.26406445750344099</c:v>
                </c:pt>
                <c:pt idx="1674" formatCode="General">
                  <c:v>0.26426564526037</c:v>
                </c:pt>
                <c:pt idx="1675" formatCode="General">
                  <c:v>0.26449335973877702</c:v>
                </c:pt>
                <c:pt idx="1676" formatCode="General">
                  <c:v>0.26474703752843198</c:v>
                </c:pt>
                <c:pt idx="1677" formatCode="General">
                  <c:v>0.26499100229892603</c:v>
                </c:pt>
                <c:pt idx="1678" formatCode="General">
                  <c:v>0.26524984311295102</c:v>
                </c:pt>
                <c:pt idx="1679" formatCode="General">
                  <c:v>0.26546328219590998</c:v>
                </c:pt>
                <c:pt idx="1680" formatCode="General">
                  <c:v>0.26573052051048401</c:v>
                </c:pt>
                <c:pt idx="1681" formatCode="General">
                  <c:v>0.26602869288026898</c:v>
                </c:pt>
                <c:pt idx="1682" formatCode="General">
                  <c:v>0.26631217272876001</c:v>
                </c:pt>
                <c:pt idx="1683" formatCode="General">
                  <c:v>0.26654711422251498</c:v>
                </c:pt>
                <c:pt idx="1684" formatCode="General">
                  <c:v>0.26690536838004397</c:v>
                </c:pt>
                <c:pt idx="1685" formatCode="General">
                  <c:v>0.267208415817766</c:v>
                </c:pt>
                <c:pt idx="1686" formatCode="General">
                  <c:v>0.26749208612748998</c:v>
                </c:pt>
                <c:pt idx="1687" formatCode="General">
                  <c:v>0.267678290887993</c:v>
                </c:pt>
                <c:pt idx="1688" formatCode="General">
                  <c:v>0.26785390012656102</c:v>
                </c:pt>
                <c:pt idx="1689" formatCode="General">
                  <c:v>0.26808682417278401</c:v>
                </c:pt>
                <c:pt idx="1690" formatCode="General">
                  <c:v>0.26835073097517298</c:v>
                </c:pt>
                <c:pt idx="1691" formatCode="General">
                  <c:v>0.26859086306233598</c:v>
                </c:pt>
                <c:pt idx="1692" formatCode="General">
                  <c:v>0.26887003606286403</c:v>
                </c:pt>
                <c:pt idx="1693" formatCode="General">
                  <c:v>0.269219845774681</c:v>
                </c:pt>
                <c:pt idx="1694" formatCode="General">
                  <c:v>0.26937482247670602</c:v>
                </c:pt>
                <c:pt idx="1695" formatCode="General">
                  <c:v>0.26956047906625902</c:v>
                </c:pt>
                <c:pt idx="1696" formatCode="General">
                  <c:v>0.26976574650302398</c:v>
                </c:pt>
                <c:pt idx="1697" formatCode="General">
                  <c:v>0.269936520964555</c:v>
                </c:pt>
                <c:pt idx="1698" formatCode="General">
                  <c:v>0.27018551150542403</c:v>
                </c:pt>
                <c:pt idx="1699" formatCode="General">
                  <c:v>0.27049831166190202</c:v>
                </c:pt>
                <c:pt idx="1700" formatCode="General">
                  <c:v>0.27080916298598401</c:v>
                </c:pt>
                <c:pt idx="1701" formatCode="General">
                  <c:v>0.27109729705226798</c:v>
                </c:pt>
                <c:pt idx="1702" formatCode="General">
                  <c:v>0.27129632017842098</c:v>
                </c:pt>
                <c:pt idx="1703" formatCode="General">
                  <c:v>0.27156060780211499</c:v>
                </c:pt>
                <c:pt idx="1704" formatCode="General">
                  <c:v>0.27182859649879298</c:v>
                </c:pt>
                <c:pt idx="1705" formatCode="General">
                  <c:v>0.27210786038597901</c:v>
                </c:pt>
                <c:pt idx="1706" formatCode="General">
                  <c:v>0.27233143503802998</c:v>
                </c:pt>
                <c:pt idx="1707" formatCode="General">
                  <c:v>0.27255533200737098</c:v>
                </c:pt>
                <c:pt idx="1708" formatCode="General">
                  <c:v>0.27287446952780298</c:v>
                </c:pt>
                <c:pt idx="1709" formatCode="General">
                  <c:v>0.27311672058702302</c:v>
                </c:pt>
                <c:pt idx="1710" formatCode="General">
                  <c:v>0.27333698448279098</c:v>
                </c:pt>
                <c:pt idx="1711" formatCode="General">
                  <c:v>0.273616064308431</c:v>
                </c:pt>
                <c:pt idx="1712" formatCode="General">
                  <c:v>0.273873627846967</c:v>
                </c:pt>
                <c:pt idx="1713" formatCode="General">
                  <c:v>0.274098681144963</c:v>
                </c:pt>
                <c:pt idx="1714" formatCode="General">
                  <c:v>0.27442820995876399</c:v>
                </c:pt>
                <c:pt idx="1715" formatCode="General">
                  <c:v>0.27478893507360203</c:v>
                </c:pt>
                <c:pt idx="1716" formatCode="General">
                  <c:v>0.27507655628043198</c:v>
                </c:pt>
                <c:pt idx="1717" formatCode="General">
                  <c:v>0.27536998239173799</c:v>
                </c:pt>
                <c:pt idx="1718" formatCode="General">
                  <c:v>0.27566063128241503</c:v>
                </c:pt>
                <c:pt idx="1719" formatCode="General">
                  <c:v>0.27598854799275302</c:v>
                </c:pt>
                <c:pt idx="1720" formatCode="General">
                  <c:v>0.27624283767979901</c:v>
                </c:pt>
                <c:pt idx="1721" formatCode="General">
                  <c:v>0.27655435251889299</c:v>
                </c:pt>
                <c:pt idx="1722" formatCode="General">
                  <c:v>0.27694697393906098</c:v>
                </c:pt>
                <c:pt idx="1723" formatCode="General">
                  <c:v>0.27727591704750398</c:v>
                </c:pt>
                <c:pt idx="1724" formatCode="General">
                  <c:v>0.27756139510580302</c:v>
                </c:pt>
                <c:pt idx="1725" formatCode="General">
                  <c:v>0.277812054057538</c:v>
                </c:pt>
                <c:pt idx="1726" formatCode="General">
                  <c:v>0.27807893507764597</c:v>
                </c:pt>
                <c:pt idx="1727" formatCode="General">
                  <c:v>0.27838766600584502</c:v>
                </c:pt>
                <c:pt idx="1728" formatCode="General">
                  <c:v>0.27866658249396498</c:v>
                </c:pt>
                <c:pt idx="1729" formatCode="General">
                  <c:v>0.27889098620744801</c:v>
                </c:pt>
                <c:pt idx="1730" formatCode="General">
                  <c:v>0.27915346006403802</c:v>
                </c:pt>
                <c:pt idx="1731" formatCode="General">
                  <c:v>0.27943233841912202</c:v>
                </c:pt>
                <c:pt idx="1732" formatCode="General">
                  <c:v>0.27965966251227098</c:v>
                </c:pt>
                <c:pt idx="1733" formatCode="General">
                  <c:v>0.27993223081838098</c:v>
                </c:pt>
                <c:pt idx="1734" formatCode="General">
                  <c:v>0.28012675394273101</c:v>
                </c:pt>
                <c:pt idx="1735" formatCode="General">
                  <c:v>0.28042427833210198</c:v>
                </c:pt>
                <c:pt idx="1736" formatCode="General">
                  <c:v>0.28066850820846301</c:v>
                </c:pt>
                <c:pt idx="1737" formatCode="General">
                  <c:v>0.28093460222585698</c:v>
                </c:pt>
                <c:pt idx="1738" formatCode="General">
                  <c:v>0.28124329105329698</c:v>
                </c:pt>
                <c:pt idx="1739" formatCode="General">
                  <c:v>0.281587815427702</c:v>
                </c:pt>
                <c:pt idx="1740" formatCode="General">
                  <c:v>0.28187716058546303</c:v>
                </c:pt>
                <c:pt idx="1741" formatCode="General">
                  <c:v>0.28217140901444598</c:v>
                </c:pt>
                <c:pt idx="1742" formatCode="General">
                  <c:v>0.282390731602776</c:v>
                </c:pt>
                <c:pt idx="1743" formatCode="General">
                  <c:v>0.282647922387397</c:v>
                </c:pt>
                <c:pt idx="1744" formatCode="General">
                  <c:v>0.28294623609436997</c:v>
                </c:pt>
                <c:pt idx="1745" formatCode="General">
                  <c:v>0.28321690854087</c:v>
                </c:pt>
                <c:pt idx="1746" formatCode="General">
                  <c:v>0.28338802501014199</c:v>
                </c:pt>
                <c:pt idx="1747" formatCode="General">
                  <c:v>0.28368383118095197</c:v>
                </c:pt>
                <c:pt idx="1748" formatCode="General">
                  <c:v>0.28390660226754399</c:v>
                </c:pt>
                <c:pt idx="1749" formatCode="General">
                  <c:v>0.28416634198382501</c:v>
                </c:pt>
                <c:pt idx="1750" formatCode="General">
                  <c:v>0.28451395727215401</c:v>
                </c:pt>
                <c:pt idx="1751" formatCode="General">
                  <c:v>0.28474325561540997</c:v>
                </c:pt>
                <c:pt idx="1752" formatCode="General">
                  <c:v>0.28498376892577998</c:v>
                </c:pt>
                <c:pt idx="1753" formatCode="General">
                  <c:v>0.28526622132132601</c:v>
                </c:pt>
                <c:pt idx="1754" formatCode="General">
                  <c:v>0.28549626878168499</c:v>
                </c:pt>
                <c:pt idx="1755" formatCode="General">
                  <c:v>0.28579383693217703</c:v>
                </c:pt>
                <c:pt idx="1756" formatCode="General">
                  <c:v>0.28612197610929602</c:v>
                </c:pt>
                <c:pt idx="1757" formatCode="General">
                  <c:v>0.28637938526821</c:v>
                </c:pt>
                <c:pt idx="1758" formatCode="General">
                  <c:v>0.28660769549871601</c:v>
                </c:pt>
                <c:pt idx="1759" formatCode="General">
                  <c:v>0.28686861360268101</c:v>
                </c:pt>
                <c:pt idx="1760" formatCode="General">
                  <c:v>0.28715285740264801</c:v>
                </c:pt>
                <c:pt idx="1761" formatCode="General">
                  <c:v>0.28737147086811599</c:v>
                </c:pt>
                <c:pt idx="1762" formatCode="General">
                  <c:v>0.287636168014275</c:v>
                </c:pt>
                <c:pt idx="1763" formatCode="General">
                  <c:v>0.28795583339689101</c:v>
                </c:pt>
                <c:pt idx="1764" formatCode="General">
                  <c:v>0.288289273938029</c:v>
                </c:pt>
                <c:pt idx="1765" formatCode="General">
                  <c:v>0.28858963769465101</c:v>
                </c:pt>
                <c:pt idx="1766" formatCode="General">
                  <c:v>0.28892823216067998</c:v>
                </c:pt>
                <c:pt idx="1767" formatCode="General">
                  <c:v>0.28911209722161901</c:v>
                </c:pt>
                <c:pt idx="1768" formatCode="General">
                  <c:v>0.28936186734022801</c:v>
                </c:pt>
                <c:pt idx="1769" formatCode="General">
                  <c:v>0.28963233656819998</c:v>
                </c:pt>
                <c:pt idx="1770" formatCode="General">
                  <c:v>0.289878912947652</c:v>
                </c:pt>
                <c:pt idx="1771" formatCode="General">
                  <c:v>0.29028442080394501</c:v>
                </c:pt>
                <c:pt idx="1772" formatCode="General">
                  <c:v>0.29058065427272001</c:v>
                </c:pt>
                <c:pt idx="1773" formatCode="General">
                  <c:v>0.290728660849219</c:v>
                </c:pt>
                <c:pt idx="1774" formatCode="General">
                  <c:v>0.290981023338995</c:v>
                </c:pt>
                <c:pt idx="1775" formatCode="General">
                  <c:v>0.29130639158782601</c:v>
                </c:pt>
                <c:pt idx="1776" formatCode="General">
                  <c:v>0.29153717630936798</c:v>
                </c:pt>
                <c:pt idx="1777" formatCode="General">
                  <c:v>0.29182668856275901</c:v>
                </c:pt>
                <c:pt idx="1778" formatCode="General">
                  <c:v>0.29215792866857299</c:v>
                </c:pt>
                <c:pt idx="1779" formatCode="General">
                  <c:v>0.29237785201317001</c:v>
                </c:pt>
                <c:pt idx="1780" formatCode="General">
                  <c:v>0.292581500150636</c:v>
                </c:pt>
                <c:pt idx="1781" formatCode="General">
                  <c:v>0.29286078447764702</c:v>
                </c:pt>
                <c:pt idx="1782" formatCode="General">
                  <c:v>0.29316434610929099</c:v>
                </c:pt>
                <c:pt idx="1783" formatCode="General">
                  <c:v>0.29349289953926999</c:v>
                </c:pt>
                <c:pt idx="1784" formatCode="General">
                  <c:v>0.293757186883703</c:v>
                </c:pt>
                <c:pt idx="1785" formatCode="General">
                  <c:v>0.29394918301640999</c:v>
                </c:pt>
                <c:pt idx="1786" formatCode="General">
                  <c:v>0.29420158712254102</c:v>
                </c:pt>
                <c:pt idx="1787" formatCode="General">
                  <c:v>0.294448970025595</c:v>
                </c:pt>
                <c:pt idx="1788" formatCode="General">
                  <c:v>0.294809678302698</c:v>
                </c:pt>
                <c:pt idx="1789" formatCode="General">
                  <c:v>0.29502632329684703</c:v>
                </c:pt>
                <c:pt idx="1790" formatCode="General">
                  <c:v>0.29527674084726202</c:v>
                </c:pt>
                <c:pt idx="1791" formatCode="General">
                  <c:v>0.29560125760471401</c:v>
                </c:pt>
                <c:pt idx="1792" formatCode="General">
                  <c:v>0.29587450984875302</c:v>
                </c:pt>
                <c:pt idx="1793" formatCode="General">
                  <c:v>0.296086923855296</c:v>
                </c:pt>
                <c:pt idx="1794" formatCode="General">
                  <c:v>0.29636261278589698</c:v>
                </c:pt>
                <c:pt idx="1795" formatCode="General">
                  <c:v>0.29663702869439001</c:v>
                </c:pt>
                <c:pt idx="1796" formatCode="General">
                  <c:v>0.29690063275497602</c:v>
                </c:pt>
                <c:pt idx="1797" formatCode="General">
                  <c:v>0.29712126520592202</c:v>
                </c:pt>
                <c:pt idx="1798" formatCode="General">
                  <c:v>0.29726162217688801</c:v>
                </c:pt>
                <c:pt idx="1799" formatCode="General">
                  <c:v>0.297480376856194</c:v>
                </c:pt>
                <c:pt idx="1800" formatCode="General">
                  <c:v>0.29771645704010702</c:v>
                </c:pt>
                <c:pt idx="1801" formatCode="General">
                  <c:v>0.29796225369825402</c:v>
                </c:pt>
                <c:pt idx="1802" formatCode="General">
                  <c:v>0.29823189307895798</c:v>
                </c:pt>
                <c:pt idx="1803" formatCode="General">
                  <c:v>0.29860363636546</c:v>
                </c:pt>
                <c:pt idx="1804" formatCode="General">
                  <c:v>0.29891125272207297</c:v>
                </c:pt>
                <c:pt idx="1805" formatCode="General">
                  <c:v>0.29916573592544199</c:v>
                </c:pt>
                <c:pt idx="1806" formatCode="General">
                  <c:v>0.29945668848479601</c:v>
                </c:pt>
                <c:pt idx="1807" formatCode="General">
                  <c:v>0.29977642907347501</c:v>
                </c:pt>
                <c:pt idx="1808" formatCode="General">
                  <c:v>0.30006509293328698</c:v>
                </c:pt>
                <c:pt idx="1809" formatCode="General">
                  <c:v>0.30047689592586202</c:v>
                </c:pt>
                <c:pt idx="1810" formatCode="General">
                  <c:v>0.30074539783034399</c:v>
                </c:pt>
                <c:pt idx="1811" formatCode="General">
                  <c:v>0.300980959008884</c:v>
                </c:pt>
                <c:pt idx="1812" formatCode="General">
                  <c:v>0.30125348453788098</c:v>
                </c:pt>
                <c:pt idx="1813" formatCode="General">
                  <c:v>0.30144787986983701</c:v>
                </c:pt>
                <c:pt idx="1814" formatCode="General">
                  <c:v>0.30173654808028499</c:v>
                </c:pt>
                <c:pt idx="1815" formatCode="General">
                  <c:v>0.302011314727608</c:v>
                </c:pt>
                <c:pt idx="1816" formatCode="General">
                  <c:v>0.30228073575687198</c:v>
                </c:pt>
                <c:pt idx="1817" formatCode="General">
                  <c:v>0.302507476146471</c:v>
                </c:pt>
                <c:pt idx="1818" formatCode="General">
                  <c:v>0.302797629200867</c:v>
                </c:pt>
                <c:pt idx="1819" formatCode="General">
                  <c:v>0.30309228944168998</c:v>
                </c:pt>
                <c:pt idx="1820" formatCode="General">
                  <c:v>0.30347830415198401</c:v>
                </c:pt>
                <c:pt idx="1821" formatCode="General">
                  <c:v>0.30378812469762601</c:v>
                </c:pt>
                <c:pt idx="1822" formatCode="General">
                  <c:v>0.30414498411422403</c:v>
                </c:pt>
                <c:pt idx="1823" formatCode="General">
                  <c:v>0.30434291233280703</c:v>
                </c:pt>
                <c:pt idx="1824" formatCode="General">
                  <c:v>0.304695780266382</c:v>
                </c:pt>
                <c:pt idx="1825" formatCode="General">
                  <c:v>0.30489398905874099</c:v>
                </c:pt>
                <c:pt idx="1826" formatCode="General">
                  <c:v>0.30528429004605201</c:v>
                </c:pt>
                <c:pt idx="1827" formatCode="General">
                  <c:v>0.30555608817971802</c:v>
                </c:pt>
                <c:pt idx="1828" formatCode="General">
                  <c:v>0.30586076315288901</c:v>
                </c:pt>
                <c:pt idx="1829" formatCode="General">
                  <c:v>0.30609286518146001</c:v>
                </c:pt>
                <c:pt idx="1830" formatCode="General">
                  <c:v>0.30633449146026898</c:v>
                </c:pt>
                <c:pt idx="1831" formatCode="General">
                  <c:v>0.30669767913746399</c:v>
                </c:pt>
                <c:pt idx="1832" formatCode="General">
                  <c:v>0.30690258939710802</c:v>
                </c:pt>
                <c:pt idx="1833" formatCode="General">
                  <c:v>0.30719200941243302</c:v>
                </c:pt>
                <c:pt idx="1834" formatCode="General">
                  <c:v>0.30741163776336899</c:v>
                </c:pt>
                <c:pt idx="1835" formatCode="General">
                  <c:v>0.30779252251421502</c:v>
                </c:pt>
                <c:pt idx="1836" formatCode="General">
                  <c:v>0.30804484338066002</c:v>
                </c:pt>
                <c:pt idx="1837" formatCode="General">
                  <c:v>0.30844062130476002</c:v>
                </c:pt>
                <c:pt idx="1838" formatCode="General">
                  <c:v>0.30878487631068002</c:v>
                </c:pt>
                <c:pt idx="1839" formatCode="General">
                  <c:v>0.30911997921329398</c:v>
                </c:pt>
                <c:pt idx="1840" formatCode="General">
                  <c:v>0.309501517556654</c:v>
                </c:pt>
                <c:pt idx="1841" formatCode="General">
                  <c:v>0.30989163919506002</c:v>
                </c:pt>
                <c:pt idx="1842" formatCode="General">
                  <c:v>0.31008968802387898</c:v>
                </c:pt>
                <c:pt idx="1843" formatCode="General">
                  <c:v>0.31043026501884002</c:v>
                </c:pt>
                <c:pt idx="1844" formatCode="General">
                  <c:v>0.310765581989568</c:v>
                </c:pt>
                <c:pt idx="1845" formatCode="General">
                  <c:v>0.31104853174667002</c:v>
                </c:pt>
                <c:pt idx="1846" formatCode="General">
                  <c:v>0.31130357928340402</c:v>
                </c:pt>
                <c:pt idx="1847" formatCode="General">
                  <c:v>0.311518012526459</c:v>
                </c:pt>
                <c:pt idx="1848" formatCode="General">
                  <c:v>0.31177452464291899</c:v>
                </c:pt>
                <c:pt idx="1849" formatCode="General">
                  <c:v>0.31199809973823101</c:v>
                </c:pt>
                <c:pt idx="1850" formatCode="General">
                  <c:v>0.31223180417357799</c:v>
                </c:pt>
                <c:pt idx="1851" formatCode="General">
                  <c:v>0.31247021469327602</c:v>
                </c:pt>
                <c:pt idx="1852" formatCode="General">
                  <c:v>0.31271202427845501</c:v>
                </c:pt>
                <c:pt idx="1853" formatCode="General">
                  <c:v>0.31296088850700898</c:v>
                </c:pt>
                <c:pt idx="1854" formatCode="General">
                  <c:v>0.31329444325814199</c:v>
                </c:pt>
                <c:pt idx="1855" formatCode="General">
                  <c:v>0.313777962523419</c:v>
                </c:pt>
                <c:pt idx="1856" formatCode="General">
                  <c:v>0.31400781274153999</c:v>
                </c:pt>
                <c:pt idx="1857" formatCode="General">
                  <c:v>0.31430667547327201</c:v>
                </c:pt>
                <c:pt idx="1858" formatCode="General">
                  <c:v>0.31467479464835402</c:v>
                </c:pt>
                <c:pt idx="1859" formatCode="General">
                  <c:v>0.31501286181871202</c:v>
                </c:pt>
                <c:pt idx="1860" formatCode="General">
                  <c:v>0.31525715767093099</c:v>
                </c:pt>
                <c:pt idx="1861" formatCode="General">
                  <c:v>0.31552733646179298</c:v>
                </c:pt>
                <c:pt idx="1862" formatCode="General">
                  <c:v>0.31580255875937902</c:v>
                </c:pt>
                <c:pt idx="1863" formatCode="General">
                  <c:v>0.31608193941941098</c:v>
                </c:pt>
                <c:pt idx="1864" formatCode="General">
                  <c:v>0.31638178136642697</c:v>
                </c:pt>
                <c:pt idx="1865" formatCode="General">
                  <c:v>0.31670530023979099</c:v>
                </c:pt>
                <c:pt idx="1866" formatCode="General">
                  <c:v>0.31713165395735599</c:v>
                </c:pt>
                <c:pt idx="1867" formatCode="General">
                  <c:v>0.31751351459892502</c:v>
                </c:pt>
                <c:pt idx="1868" formatCode="General">
                  <c:v>0.31778922244391</c:v>
                </c:pt>
                <c:pt idx="1869" formatCode="General">
                  <c:v>0.31805922712126</c:v>
                </c:pt>
                <c:pt idx="1870" formatCode="General">
                  <c:v>0.318359467907811</c:v>
                </c:pt>
                <c:pt idx="1871" formatCode="General">
                  <c:v>0.31863949194601399</c:v>
                </c:pt>
                <c:pt idx="1872" formatCode="General">
                  <c:v>0.318902053808928</c:v>
                </c:pt>
                <c:pt idx="1873" formatCode="General">
                  <c:v>0.31919022561160998</c:v>
                </c:pt>
                <c:pt idx="1874" formatCode="General">
                  <c:v>0.31944155256151402</c:v>
                </c:pt>
                <c:pt idx="1875" formatCode="General">
                  <c:v>0.31963535496856599</c:v>
                </c:pt>
                <c:pt idx="1876" formatCode="General">
                  <c:v>0.31992901438851401</c:v>
                </c:pt>
                <c:pt idx="1877" formatCode="General">
                  <c:v>0.32019149674057301</c:v>
                </c:pt>
                <c:pt idx="1878" formatCode="General">
                  <c:v>0.32050716258546402</c:v>
                </c:pt>
                <c:pt idx="1879" formatCode="General">
                  <c:v>0.32075481133193101</c:v>
                </c:pt>
                <c:pt idx="1880" formatCode="General">
                  <c:v>0.32119703745054201</c:v>
                </c:pt>
                <c:pt idx="1881" formatCode="General">
                  <c:v>0.32144477195638099</c:v>
                </c:pt>
                <c:pt idx="1882" formatCode="General">
                  <c:v>0.32179171272993201</c:v>
                </c:pt>
                <c:pt idx="1883" formatCode="General">
                  <c:v>0.32213720668594298</c:v>
                </c:pt>
                <c:pt idx="1884" formatCode="General">
                  <c:v>0.32242752543151199</c:v>
                </c:pt>
                <c:pt idx="1885" formatCode="General">
                  <c:v>0.32264433300304401</c:v>
                </c:pt>
                <c:pt idx="1886" formatCode="General">
                  <c:v>0.32289430208910003</c:v>
                </c:pt>
                <c:pt idx="1887" formatCode="General">
                  <c:v>0.32317688801462902</c:v>
                </c:pt>
                <c:pt idx="1888" formatCode="General">
                  <c:v>0.32344162859619502</c:v>
                </c:pt>
                <c:pt idx="1889" formatCode="General">
                  <c:v>0.32367248360858603</c:v>
                </c:pt>
                <c:pt idx="1890" formatCode="General">
                  <c:v>0.32400593548524198</c:v>
                </c:pt>
                <c:pt idx="1891" formatCode="General">
                  <c:v>0.324267054298921</c:v>
                </c:pt>
                <c:pt idx="1892" formatCode="General">
                  <c:v>0.32460653508902798</c:v>
                </c:pt>
                <c:pt idx="1893" formatCode="General">
                  <c:v>0.32491766268321098</c:v>
                </c:pt>
                <c:pt idx="1894" formatCode="General">
                  <c:v>0.32518925030850099</c:v>
                </c:pt>
                <c:pt idx="1895" formatCode="General">
                  <c:v>0.32550842430240801</c:v>
                </c:pt>
                <c:pt idx="1896" formatCode="General">
                  <c:v>0.325755424842189</c:v>
                </c:pt>
                <c:pt idx="1897" formatCode="General">
                  <c:v>0.32604709589728598</c:v>
                </c:pt>
                <c:pt idx="1898" formatCode="General">
                  <c:v>0.32645239887117899</c:v>
                </c:pt>
                <c:pt idx="1899" formatCode="General">
                  <c:v>0.32667699256756</c:v>
                </c:pt>
                <c:pt idx="1900" formatCode="General">
                  <c:v>0.32696925830371298</c:v>
                </c:pt>
                <c:pt idx="1901" formatCode="General">
                  <c:v>0.32729745070551902</c:v>
                </c:pt>
                <c:pt idx="1902" formatCode="General">
                  <c:v>0.32773874036784001</c:v>
                </c:pt>
                <c:pt idx="1903" formatCode="General">
                  <c:v>0.328000343208739</c:v>
                </c:pt>
                <c:pt idx="1904" formatCode="General">
                  <c:v>0.32835084697008898</c:v>
                </c:pt>
                <c:pt idx="1905" formatCode="General">
                  <c:v>0.32868701412892798</c:v>
                </c:pt>
                <c:pt idx="1906" formatCode="General">
                  <c:v>0.32899381838210601</c:v>
                </c:pt>
                <c:pt idx="1907" formatCode="General">
                  <c:v>0.32927488616536299</c:v>
                </c:pt>
                <c:pt idx="1908" formatCode="General">
                  <c:v>0.32960120420341699</c:v>
                </c:pt>
                <c:pt idx="1909" formatCode="General">
                  <c:v>0.32984953293677299</c:v>
                </c:pt>
                <c:pt idx="1910" formatCode="General">
                  <c:v>0.33022081154888999</c:v>
                </c:pt>
                <c:pt idx="1911" formatCode="General">
                  <c:v>0.330492145321859</c:v>
                </c:pt>
                <c:pt idx="1912" formatCode="General">
                  <c:v>0.33090448623730601</c:v>
                </c:pt>
                <c:pt idx="1913" formatCode="General">
                  <c:v>0.33116140224477802</c:v>
                </c:pt>
                <c:pt idx="1914" formatCode="General">
                  <c:v>0.33146807949285101</c:v>
                </c:pt>
                <c:pt idx="1915" formatCode="General">
                  <c:v>0.331807301848842</c:v>
                </c:pt>
                <c:pt idx="1916" formatCode="General">
                  <c:v>0.332019751799075</c:v>
                </c:pt>
                <c:pt idx="1917" formatCode="General">
                  <c:v>0.33230593560236299</c:v>
                </c:pt>
                <c:pt idx="1918" formatCode="General">
                  <c:v>0.33265263180511301</c:v>
                </c:pt>
                <c:pt idx="1919" formatCode="General">
                  <c:v>0.33303911990740298</c:v>
                </c:pt>
                <c:pt idx="1920" formatCode="General">
                  <c:v>0.33336738274869099</c:v>
                </c:pt>
                <c:pt idx="1921" formatCode="General">
                  <c:v>0.33377048658787201</c:v>
                </c:pt>
                <c:pt idx="1922" formatCode="General">
                  <c:v>0.334113847111562</c:v>
                </c:pt>
                <c:pt idx="1923" formatCode="General">
                  <c:v>0.33450620009064203</c:v>
                </c:pt>
                <c:pt idx="1924" formatCode="General">
                  <c:v>0.33483704341826898</c:v>
                </c:pt>
                <c:pt idx="1925" formatCode="General">
                  <c:v>0.33510646909816799</c:v>
                </c:pt>
                <c:pt idx="1926" formatCode="General">
                  <c:v>0.335487871918275</c:v>
                </c:pt>
                <c:pt idx="1927" formatCode="General">
                  <c:v>0.33575205653559698</c:v>
                </c:pt>
                <c:pt idx="1928" formatCode="General">
                  <c:v>0.33606646142149998</c:v>
                </c:pt>
                <c:pt idx="1929" formatCode="General">
                  <c:v>0.33646303038862502</c:v>
                </c:pt>
                <c:pt idx="1930" formatCode="General">
                  <c:v>0.33676611739307399</c:v>
                </c:pt>
                <c:pt idx="1931" formatCode="General">
                  <c:v>0.337178216819643</c:v>
                </c:pt>
                <c:pt idx="1932" formatCode="General">
                  <c:v>0.33746052711438601</c:v>
                </c:pt>
                <c:pt idx="1933" formatCode="General">
                  <c:v>0.33777232178760602</c:v>
                </c:pt>
                <c:pt idx="1934" formatCode="General">
                  <c:v>0.33803754202165598</c:v>
                </c:pt>
                <c:pt idx="1935" formatCode="General">
                  <c:v>0.33827522797799198</c:v>
                </c:pt>
                <c:pt idx="1936" formatCode="General">
                  <c:v>0.33863759512695901</c:v>
                </c:pt>
                <c:pt idx="1937" formatCode="General">
                  <c:v>0.33899965193303999</c:v>
                </c:pt>
                <c:pt idx="1938" formatCode="General">
                  <c:v>0.33942843464800299</c:v>
                </c:pt>
                <c:pt idx="1939" formatCode="General">
                  <c:v>0.339840351168541</c:v>
                </c:pt>
                <c:pt idx="1940" formatCode="General">
                  <c:v>0.34018913756033697</c:v>
                </c:pt>
                <c:pt idx="1941" formatCode="General">
                  <c:v>0.34059585616821397</c:v>
                </c:pt>
                <c:pt idx="1942" formatCode="General">
                  <c:v>0.34088599598986502</c:v>
                </c:pt>
                <c:pt idx="1943" formatCode="General">
                  <c:v>0.34137585824077699</c:v>
                </c:pt>
                <c:pt idx="1944" formatCode="General">
                  <c:v>0.34169006975310401</c:v>
                </c:pt>
                <c:pt idx="1945" formatCode="General">
                  <c:v>0.34211134989612002</c:v>
                </c:pt>
                <c:pt idx="1946" formatCode="General">
                  <c:v>0.34244469240605802</c:v>
                </c:pt>
                <c:pt idx="1947" formatCode="General">
                  <c:v>0.34283825273847401</c:v>
                </c:pt>
                <c:pt idx="1948" formatCode="General">
                  <c:v>0.34315941001872502</c:v>
                </c:pt>
                <c:pt idx="1949" formatCode="General">
                  <c:v>0.343474689656382</c:v>
                </c:pt>
                <c:pt idx="1950" formatCode="General">
                  <c:v>0.34379960006105398</c:v>
                </c:pt>
                <c:pt idx="1951" formatCode="General">
                  <c:v>0.34407361073749598</c:v>
                </c:pt>
                <c:pt idx="1952" formatCode="General">
                  <c:v>0.34444093988225599</c:v>
                </c:pt>
                <c:pt idx="1953" formatCode="General">
                  <c:v>0.34479197759305902</c:v>
                </c:pt>
                <c:pt idx="1954" formatCode="General">
                  <c:v>0.34509622946649499</c:v>
                </c:pt>
                <c:pt idx="1955" formatCode="General">
                  <c:v>0.34538859557391699</c:v>
                </c:pt>
                <c:pt idx="1956" formatCode="General">
                  <c:v>0.34574386336353702</c:v>
                </c:pt>
                <c:pt idx="1957" formatCode="General">
                  <c:v>0.34602667031900602</c:v>
                </c:pt>
                <c:pt idx="1958" formatCode="General">
                  <c:v>0.34644357417864002</c:v>
                </c:pt>
                <c:pt idx="1959" formatCode="General">
                  <c:v>0.34670189384344102</c:v>
                </c:pt>
                <c:pt idx="1960" formatCode="General">
                  <c:v>0.347084784329178</c:v>
                </c:pt>
                <c:pt idx="1961" formatCode="General">
                  <c:v>0.34741470193899099</c:v>
                </c:pt>
                <c:pt idx="1962" formatCode="General">
                  <c:v>0.34778343747518498</c:v>
                </c:pt>
                <c:pt idx="1963" formatCode="General">
                  <c:v>0.34807494053892901</c:v>
                </c:pt>
                <c:pt idx="1964" formatCode="General">
                  <c:v>0.348489036911872</c:v>
                </c:pt>
                <c:pt idx="1965" formatCode="General">
                  <c:v>0.34879746505247899</c:v>
                </c:pt>
                <c:pt idx="1966" formatCode="General">
                  <c:v>0.34914209466385798</c:v>
                </c:pt>
                <c:pt idx="1967" formatCode="General">
                  <c:v>0.34944482270065302</c:v>
                </c:pt>
                <c:pt idx="1968" formatCode="General">
                  <c:v>0.34977308638010002</c:v>
                </c:pt>
                <c:pt idx="1969" formatCode="General">
                  <c:v>0.35007185966912402</c:v>
                </c:pt>
                <c:pt idx="1970" formatCode="General">
                  <c:v>0.35044412082272602</c:v>
                </c:pt>
                <c:pt idx="1971" formatCode="General">
                  <c:v>0.35081786407331</c:v>
                </c:pt>
                <c:pt idx="1972" formatCode="General">
                  <c:v>0.35140017357280801</c:v>
                </c:pt>
                <c:pt idx="1973" formatCode="General">
                  <c:v>0.35185883112442401</c:v>
                </c:pt>
                <c:pt idx="1974" formatCode="General">
                  <c:v>0.35214635905399799</c:v>
                </c:pt>
                <c:pt idx="1975" formatCode="General">
                  <c:v>0.35260466088697001</c:v>
                </c:pt>
                <c:pt idx="1976" formatCode="General">
                  <c:v>0.35296924388316803</c:v>
                </c:pt>
                <c:pt idx="1977" formatCode="General">
                  <c:v>0.35342654275434199</c:v>
                </c:pt>
                <c:pt idx="1978" formatCode="General">
                  <c:v>0.35384022591108499</c:v>
                </c:pt>
                <c:pt idx="1979" formatCode="General">
                  <c:v>0.35418438518602402</c:v>
                </c:pt>
                <c:pt idx="1980" formatCode="General">
                  <c:v>0.35452803025228602</c:v>
                </c:pt>
                <c:pt idx="1981" formatCode="General">
                  <c:v>0.35481920323263</c:v>
                </c:pt>
                <c:pt idx="1982" formatCode="General">
                  <c:v>0.35514901583743902</c:v>
                </c:pt>
                <c:pt idx="1983" formatCode="General">
                  <c:v>0.35556236483278503</c:v>
                </c:pt>
                <c:pt idx="1984" formatCode="General">
                  <c:v>0.35589161087239102</c:v>
                </c:pt>
                <c:pt idx="1985" formatCode="General">
                  <c:v>0.35630946010912301</c:v>
                </c:pt>
                <c:pt idx="1986" formatCode="General">
                  <c:v>0.356574985579861</c:v>
                </c:pt>
                <c:pt idx="1987" formatCode="General">
                  <c:v>0.35695262253252502</c:v>
                </c:pt>
                <c:pt idx="1988" formatCode="General">
                  <c:v>0.357360490766229</c:v>
                </c:pt>
                <c:pt idx="1989" formatCode="General">
                  <c:v>0.357699760723664</c:v>
                </c:pt>
                <c:pt idx="1990" formatCode="General">
                  <c:v>0.35802959843843901</c:v>
                </c:pt>
                <c:pt idx="1991" formatCode="General">
                  <c:v>0.35828242866959198</c:v>
                </c:pt>
                <c:pt idx="1992" formatCode="General">
                  <c:v>0.35863710270022497</c:v>
                </c:pt>
                <c:pt idx="1993" formatCode="General">
                  <c:v>0.35897314843455203</c:v>
                </c:pt>
                <c:pt idx="1994" formatCode="General">
                  <c:v>0.35932133656575599</c:v>
                </c:pt>
                <c:pt idx="1995" formatCode="General">
                  <c:v>0.35973005437410799</c:v>
                </c:pt>
                <c:pt idx="1996" formatCode="General">
                  <c:v>0.360044627403873</c:v>
                </c:pt>
                <c:pt idx="1997" formatCode="General">
                  <c:v>0.36038012756375398</c:v>
                </c:pt>
                <c:pt idx="1998" formatCode="General">
                  <c:v>0.360796072714958</c:v>
                </c:pt>
                <c:pt idx="1999" formatCode="General">
                  <c:v>0.36124392496348201</c:v>
                </c:pt>
                <c:pt idx="2000" formatCode="General">
                  <c:v>0.36163931519667603</c:v>
                </c:pt>
                <c:pt idx="2001" formatCode="General">
                  <c:v>0.36207304658195699</c:v>
                </c:pt>
                <c:pt idx="2002" formatCode="General">
                  <c:v>0.36232932255608102</c:v>
                </c:pt>
                <c:pt idx="2003" formatCode="General">
                  <c:v>0.36264617531596599</c:v>
                </c:pt>
                <c:pt idx="2004" formatCode="General">
                  <c:v>0.36296337141200302</c:v>
                </c:pt>
                <c:pt idx="2005" formatCode="General">
                  <c:v>0.36328540957339001</c:v>
                </c:pt>
                <c:pt idx="2006" formatCode="General">
                  <c:v>0.36364879333894301</c:v>
                </c:pt>
                <c:pt idx="2007" formatCode="General">
                  <c:v>0.36393898360490501</c:v>
                </c:pt>
                <c:pt idx="2008" formatCode="General">
                  <c:v>0.36418330077393402</c:v>
                </c:pt>
                <c:pt idx="2009" formatCode="General">
                  <c:v>0.36455244102090001</c:v>
                </c:pt>
                <c:pt idx="2010" formatCode="General">
                  <c:v>0.36486430213260901</c:v>
                </c:pt>
                <c:pt idx="2011" formatCode="General">
                  <c:v>0.36518385869747799</c:v>
                </c:pt>
                <c:pt idx="2012" formatCode="General">
                  <c:v>0.36560168565719298</c:v>
                </c:pt>
                <c:pt idx="2013" formatCode="General">
                  <c:v>0.36591425202136901</c:v>
                </c:pt>
                <c:pt idx="2014" formatCode="General">
                  <c:v>0.366282080722167</c:v>
                </c:pt>
                <c:pt idx="2015" formatCode="General">
                  <c:v>0.36665996868745099</c:v>
                </c:pt>
                <c:pt idx="2016" formatCode="General">
                  <c:v>0.36695567356171599</c:v>
                </c:pt>
                <c:pt idx="2017" formatCode="General">
                  <c:v>0.36732554659761302</c:v>
                </c:pt>
                <c:pt idx="2018" formatCode="General">
                  <c:v>0.36775813144034403</c:v>
                </c:pt>
                <c:pt idx="2019" formatCode="General">
                  <c:v>0.36820126121607399</c:v>
                </c:pt>
                <c:pt idx="2020" formatCode="General">
                  <c:v>0.36864419345524602</c:v>
                </c:pt>
                <c:pt idx="2021" formatCode="General">
                  <c:v>0.36898933902043801</c:v>
                </c:pt>
                <c:pt idx="2022" formatCode="General">
                  <c:v>0.36939501611002801</c:v>
                </c:pt>
                <c:pt idx="2023" formatCode="General">
                  <c:v>0.36979652577965499</c:v>
                </c:pt>
                <c:pt idx="2024" formatCode="General">
                  <c:v>0.37035205929170101</c:v>
                </c:pt>
                <c:pt idx="2025" formatCode="General">
                  <c:v>0.37068231146540698</c:v>
                </c:pt>
                <c:pt idx="2026" formatCode="General">
                  <c:v>0.37105963927549901</c:v>
                </c:pt>
                <c:pt idx="2027" formatCode="General">
                  <c:v>0.37147532055425703</c:v>
                </c:pt>
                <c:pt idx="2028" formatCode="General">
                  <c:v>0.37180438667538201</c:v>
                </c:pt>
                <c:pt idx="2029" formatCode="General">
                  <c:v>0.37214448476672302</c:v>
                </c:pt>
                <c:pt idx="2030" formatCode="General">
                  <c:v>0.37252001208847901</c:v>
                </c:pt>
                <c:pt idx="2031" formatCode="General">
                  <c:v>0.37294539801700899</c:v>
                </c:pt>
                <c:pt idx="2032" formatCode="General">
                  <c:v>0.37329743937597498</c:v>
                </c:pt>
                <c:pt idx="2033" formatCode="General">
                  <c:v>0.37372058148955001</c:v>
                </c:pt>
                <c:pt idx="2034" formatCode="General">
                  <c:v>0.37405722310206402</c:v>
                </c:pt>
                <c:pt idx="2035" formatCode="General">
                  <c:v>0.37447759597937602</c:v>
                </c:pt>
                <c:pt idx="2036" formatCode="General">
                  <c:v>0.374927927875156</c:v>
                </c:pt>
                <c:pt idx="2037" formatCode="General">
                  <c:v>0.37527597149720698</c:v>
                </c:pt>
                <c:pt idx="2038" formatCode="General">
                  <c:v>0.37559745986173398</c:v>
                </c:pt>
                <c:pt idx="2039" formatCode="General">
                  <c:v>0.37589919593668603</c:v>
                </c:pt>
                <c:pt idx="2040" formatCode="General">
                  <c:v>0.37622662193738099</c:v>
                </c:pt>
                <c:pt idx="2041" formatCode="General">
                  <c:v>0.37649643339601702</c:v>
                </c:pt>
                <c:pt idx="2042" formatCode="General">
                  <c:v>0.37684411454425798</c:v>
                </c:pt>
                <c:pt idx="2043" formatCode="General">
                  <c:v>0.377145770247658</c:v>
                </c:pt>
                <c:pt idx="2044" formatCode="General">
                  <c:v>0.37743178261043703</c:v>
                </c:pt>
                <c:pt idx="2045" formatCode="General">
                  <c:v>0.37790713039891</c:v>
                </c:pt>
                <c:pt idx="2046" formatCode="General">
                  <c:v>0.378242322314776</c:v>
                </c:pt>
                <c:pt idx="2047" formatCode="General">
                  <c:v>0.37865386570675502</c:v>
                </c:pt>
                <c:pt idx="2048" formatCode="General">
                  <c:v>0.37905580461258598</c:v>
                </c:pt>
                <c:pt idx="2049" formatCode="General">
                  <c:v>0.379516831957465</c:v>
                </c:pt>
                <c:pt idx="2050" formatCode="General">
                  <c:v>0.37987713816280599</c:v>
                </c:pt>
                <c:pt idx="2051" formatCode="General">
                  <c:v>0.38022586372015599</c:v>
                </c:pt>
                <c:pt idx="2052" formatCode="General">
                  <c:v>0.38048197135547601</c:v>
                </c:pt>
                <c:pt idx="2053" formatCode="General">
                  <c:v>0.38096378973793998</c:v>
                </c:pt>
                <c:pt idx="2054" formatCode="General">
                  <c:v>0.381282084470843</c:v>
                </c:pt>
                <c:pt idx="2055" formatCode="General">
                  <c:v>0.38169665948829601</c:v>
                </c:pt>
                <c:pt idx="2056" formatCode="General">
                  <c:v>0.38206388584154499</c:v>
                </c:pt>
                <c:pt idx="2057" formatCode="General">
                  <c:v>0.38249179754650298</c:v>
                </c:pt>
                <c:pt idx="2058" formatCode="General">
                  <c:v>0.38286953183857098</c:v>
                </c:pt>
                <c:pt idx="2059" formatCode="General">
                  <c:v>0.38321763854358998</c:v>
                </c:pt>
                <c:pt idx="2060" formatCode="General">
                  <c:v>0.38368392400024498</c:v>
                </c:pt>
                <c:pt idx="2061" formatCode="General">
                  <c:v>0.38403558846187202</c:v>
                </c:pt>
                <c:pt idx="2062" formatCode="General">
                  <c:v>0.38452287506538602</c:v>
                </c:pt>
                <c:pt idx="2063" formatCode="General">
                  <c:v>0.38487010513734499</c:v>
                </c:pt>
                <c:pt idx="2064" formatCode="General">
                  <c:v>0.38521322391132201</c:v>
                </c:pt>
                <c:pt idx="2065" formatCode="General">
                  <c:v>0.38554098222398098</c:v>
                </c:pt>
                <c:pt idx="2066" formatCode="General">
                  <c:v>0.38595286011789098</c:v>
                </c:pt>
                <c:pt idx="2067" formatCode="General">
                  <c:v>0.38639529318698301</c:v>
                </c:pt>
                <c:pt idx="2068" formatCode="General">
                  <c:v>0.38673602374889199</c:v>
                </c:pt>
                <c:pt idx="2069" formatCode="General">
                  <c:v>0.38710395782428703</c:v>
                </c:pt>
                <c:pt idx="2070" formatCode="General">
                  <c:v>0.38748978884027402</c:v>
                </c:pt>
                <c:pt idx="2071" formatCode="General">
                  <c:v>0.38780776187371302</c:v>
                </c:pt>
                <c:pt idx="2072" formatCode="General">
                  <c:v>0.388144521827055</c:v>
                </c:pt>
                <c:pt idx="2073" formatCode="General">
                  <c:v>0.38849688475636401</c:v>
                </c:pt>
                <c:pt idx="2074" formatCode="General">
                  <c:v>0.38887784433086298</c:v>
                </c:pt>
                <c:pt idx="2075" formatCode="General">
                  <c:v>0.38924790544663102</c:v>
                </c:pt>
                <c:pt idx="2076" formatCode="General">
                  <c:v>0.38970818320221201</c:v>
                </c:pt>
                <c:pt idx="2077" formatCode="General">
                  <c:v>0.38999501507082002</c:v>
                </c:pt>
                <c:pt idx="2078" formatCode="General">
                  <c:v>0.390376041180936</c:v>
                </c:pt>
                <c:pt idx="2079" formatCode="General">
                  <c:v>0.39066395160429601</c:v>
                </c:pt>
                <c:pt idx="2080" formatCode="General">
                  <c:v>0.391027980724655</c:v>
                </c:pt>
                <c:pt idx="2081" formatCode="General">
                  <c:v>0.391448354297111</c:v>
                </c:pt>
                <c:pt idx="2082" formatCode="General">
                  <c:v>0.39180041851397401</c:v>
                </c:pt>
                <c:pt idx="2083" formatCode="General">
                  <c:v>0.392180714880069</c:v>
                </c:pt>
                <c:pt idx="2084" formatCode="General">
                  <c:v>0.392572160691744</c:v>
                </c:pt>
                <c:pt idx="2085" formatCode="General">
                  <c:v>0.39298818547224101</c:v>
                </c:pt>
                <c:pt idx="2086" formatCode="General">
                  <c:v>0.39333352052693599</c:v>
                </c:pt>
                <c:pt idx="2087" formatCode="General">
                  <c:v>0.39371542822021499</c:v>
                </c:pt>
                <c:pt idx="2088" formatCode="General">
                  <c:v>0.39406998564684198</c:v>
                </c:pt>
                <c:pt idx="2089" formatCode="General">
                  <c:v>0.394459871393675</c:v>
                </c:pt>
                <c:pt idx="2090" formatCode="General">
                  <c:v>0.39487022610463302</c:v>
                </c:pt>
                <c:pt idx="2091" formatCode="General">
                  <c:v>0.395228358739034</c:v>
                </c:pt>
                <c:pt idx="2092" formatCode="General">
                  <c:v>0.39559004709428303</c:v>
                </c:pt>
                <c:pt idx="2093" formatCode="General">
                  <c:v>0.39595154998661503</c:v>
                </c:pt>
                <c:pt idx="2094" formatCode="General">
                  <c:v>0.39631121415211901</c:v>
                </c:pt>
                <c:pt idx="2095" formatCode="General">
                  <c:v>0.39676845001143202</c:v>
                </c:pt>
                <c:pt idx="2096" formatCode="General">
                  <c:v>0.39722416970532998</c:v>
                </c:pt>
                <c:pt idx="2097" formatCode="General">
                  <c:v>0.39760444769335701</c:v>
                </c:pt>
                <c:pt idx="2098" formatCode="General">
                  <c:v>0.398120703022525</c:v>
                </c:pt>
                <c:pt idx="2099" formatCode="General">
                  <c:v>0.39865759668026302</c:v>
                </c:pt>
                <c:pt idx="2100" formatCode="General">
                  <c:v>0.39902239649853</c:v>
                </c:pt>
                <c:pt idx="2101" formatCode="General">
                  <c:v>0.39943244799675898</c:v>
                </c:pt>
                <c:pt idx="2102" formatCode="General">
                  <c:v>0.39993007324567398</c:v>
                </c:pt>
                <c:pt idx="2103" formatCode="General">
                  <c:v>0.40026304686035302</c:v>
                </c:pt>
                <c:pt idx="2104" formatCode="General">
                  <c:v>0.40079518748292497</c:v>
                </c:pt>
                <c:pt idx="2105" formatCode="General">
                  <c:v>0.40121451263323998</c:v>
                </c:pt>
                <c:pt idx="2106" formatCode="General">
                  <c:v>0.40163857073158798</c:v>
                </c:pt>
                <c:pt idx="2107" formatCode="General">
                  <c:v>0.40195339569711502</c:v>
                </c:pt>
                <c:pt idx="2108" formatCode="General">
                  <c:v>0.40235720854366303</c:v>
                </c:pt>
                <c:pt idx="2109" formatCode="General">
                  <c:v>0.40279177101511399</c:v>
                </c:pt>
                <c:pt idx="2110" formatCode="General">
                  <c:v>0.40339734468337302</c:v>
                </c:pt>
                <c:pt idx="2111" formatCode="General">
                  <c:v>0.403841097018525</c:v>
                </c:pt>
                <c:pt idx="2112" formatCode="General">
                  <c:v>0.40420332390576602</c:v>
                </c:pt>
                <c:pt idx="2113" formatCode="General">
                  <c:v>0.40468202689352101</c:v>
                </c:pt>
                <c:pt idx="2114" formatCode="General">
                  <c:v>0.40506056703760501</c:v>
                </c:pt>
                <c:pt idx="2115" formatCode="General">
                  <c:v>0.405326656955666</c:v>
                </c:pt>
                <c:pt idx="2116" formatCode="General">
                  <c:v>0.40577211327606999</c:v>
                </c:pt>
                <c:pt idx="2117" formatCode="General">
                  <c:v>0.40607761322984898</c:v>
                </c:pt>
                <c:pt idx="2118" formatCode="General">
                  <c:v>0.40638917925428902</c:v>
                </c:pt>
                <c:pt idx="2119" formatCode="General">
                  <c:v>0.40674506284538497</c:v>
                </c:pt>
                <c:pt idx="2120" formatCode="General">
                  <c:v>0.40708740231073398</c:v>
                </c:pt>
                <c:pt idx="2121" formatCode="General">
                  <c:v>0.40744456566888798</c:v>
                </c:pt>
                <c:pt idx="2122" formatCode="General">
                  <c:v>0.40775675639745601</c:v>
                </c:pt>
                <c:pt idx="2123" formatCode="General">
                  <c:v>0.40824409654961602</c:v>
                </c:pt>
                <c:pt idx="2124" formatCode="General">
                  <c:v>0.40861598619186201</c:v>
                </c:pt>
                <c:pt idx="2125" formatCode="General">
                  <c:v>0.40910768026430799</c:v>
                </c:pt>
                <c:pt idx="2126" formatCode="General">
                  <c:v>0.40966431693625699</c:v>
                </c:pt>
                <c:pt idx="2127" formatCode="General">
                  <c:v>0.41010623422945303</c:v>
                </c:pt>
                <c:pt idx="2128" formatCode="General">
                  <c:v>0.41058466516546799</c:v>
                </c:pt>
                <c:pt idx="2129" formatCode="General">
                  <c:v>0.41098152323357301</c:v>
                </c:pt>
                <c:pt idx="2130" formatCode="General">
                  <c:v>0.41146487174809598</c:v>
                </c:pt>
                <c:pt idx="2131" formatCode="General">
                  <c:v>0.411921156256497</c:v>
                </c:pt>
                <c:pt idx="2132" formatCode="General">
                  <c:v>0.41237288562479102</c:v>
                </c:pt>
                <c:pt idx="2133" formatCode="General">
                  <c:v>0.412753240520702</c:v>
                </c:pt>
                <c:pt idx="2134" formatCode="General">
                  <c:v>0.41316299042662102</c:v>
                </c:pt>
                <c:pt idx="2135" formatCode="General">
                  <c:v>0.41361710093061199</c:v>
                </c:pt>
                <c:pt idx="2136" formatCode="General">
                  <c:v>0.41399486571497901</c:v>
                </c:pt>
                <c:pt idx="2137" formatCode="General">
                  <c:v>0.41448820765754502</c:v>
                </c:pt>
                <c:pt idx="2138" formatCode="General">
                  <c:v>0.41483668683851099</c:v>
                </c:pt>
                <c:pt idx="2139" formatCode="General">
                  <c:v>0.41524423587238601</c:v>
                </c:pt>
                <c:pt idx="2140" formatCode="General">
                  <c:v>0.41574981338828998</c:v>
                </c:pt>
                <c:pt idx="2141" formatCode="General">
                  <c:v>0.41612604035087503</c:v>
                </c:pt>
                <c:pt idx="2142" formatCode="General">
                  <c:v>0.416426639564417</c:v>
                </c:pt>
                <c:pt idx="2143" formatCode="General">
                  <c:v>0.41683952654855699</c:v>
                </c:pt>
                <c:pt idx="2144" formatCode="General">
                  <c:v>0.41710056546378699</c:v>
                </c:pt>
                <c:pt idx="2145" formatCode="General">
                  <c:v>0.417560876725387</c:v>
                </c:pt>
                <c:pt idx="2146" formatCode="General">
                  <c:v>0.41795507093495099</c:v>
                </c:pt>
                <c:pt idx="2147" formatCode="General">
                  <c:v>0.41825106724509098</c:v>
                </c:pt>
                <c:pt idx="2148" formatCode="General">
                  <c:v>0.41877116112053497</c:v>
                </c:pt>
                <c:pt idx="2149" formatCode="General">
                  <c:v>0.41917648601640201</c:v>
                </c:pt>
                <c:pt idx="2150" formatCode="General">
                  <c:v>0.41986755906365097</c:v>
                </c:pt>
                <c:pt idx="2151" formatCode="General">
                  <c:v>0.420322374716257</c:v>
                </c:pt>
                <c:pt idx="2152" formatCode="General">
                  <c:v>0.42072191989319102</c:v>
                </c:pt>
                <c:pt idx="2153" formatCode="General">
                  <c:v>0.42100609962692198</c:v>
                </c:pt>
                <c:pt idx="2154" formatCode="General">
                  <c:v>0.42145270405986102</c:v>
                </c:pt>
                <c:pt idx="2155" formatCode="General">
                  <c:v>0.42189001896857897</c:v>
                </c:pt>
                <c:pt idx="2156" formatCode="General">
                  <c:v>0.42237170580963102</c:v>
                </c:pt>
                <c:pt idx="2157" formatCode="General">
                  <c:v>0.42262911630819899</c:v>
                </c:pt>
                <c:pt idx="2158" formatCode="General">
                  <c:v>0.423057236425468</c:v>
                </c:pt>
                <c:pt idx="2159" formatCode="General">
                  <c:v>0.42337372181073701</c:v>
                </c:pt>
                <c:pt idx="2160" formatCode="General">
                  <c:v>0.42372201585375502</c:v>
                </c:pt>
                <c:pt idx="2161" formatCode="General">
                  <c:v>0.42415392953437098</c:v>
                </c:pt>
                <c:pt idx="2162" formatCode="General">
                  <c:v>0.42467292479251201</c:v>
                </c:pt>
                <c:pt idx="2163" formatCode="General">
                  <c:v>0.42531512706171398</c:v>
                </c:pt>
                <c:pt idx="2164" formatCode="General">
                  <c:v>0.42580589057472601</c:v>
                </c:pt>
                <c:pt idx="2165" formatCode="General">
                  <c:v>0.42614054763834203</c:v>
                </c:pt>
                <c:pt idx="2166" formatCode="General">
                  <c:v>0.42650846620723498</c:v>
                </c:pt>
                <c:pt idx="2167" formatCode="General">
                  <c:v>0.42685123389265001</c:v>
                </c:pt>
                <c:pt idx="2168" formatCode="General">
                  <c:v>0.42722656842115098</c:v>
                </c:pt>
                <c:pt idx="2169" formatCode="General">
                  <c:v>0.42774579378251398</c:v>
                </c:pt>
                <c:pt idx="2170" formatCode="General">
                  <c:v>0.42815734329375499</c:v>
                </c:pt>
                <c:pt idx="2171" formatCode="General">
                  <c:v>0.42867454023237</c:v>
                </c:pt>
                <c:pt idx="2172" formatCode="General">
                  <c:v>0.42920255171383398</c:v>
                </c:pt>
                <c:pt idx="2173" formatCode="General">
                  <c:v>0.42945998233321703</c:v>
                </c:pt>
                <c:pt idx="2174" formatCode="General">
                  <c:v>0.429894946111398</c:v>
                </c:pt>
                <c:pt idx="2175" formatCode="General">
                  <c:v>0.43024546004280001</c:v>
                </c:pt>
                <c:pt idx="2176" formatCode="General">
                  <c:v>0.43060325771095098</c:v>
                </c:pt>
                <c:pt idx="2177" formatCode="General">
                  <c:v>0.43106963043855701</c:v>
                </c:pt>
                <c:pt idx="2178" formatCode="General">
                  <c:v>0.43163217989545899</c:v>
                </c:pt>
                <c:pt idx="2179" formatCode="General">
                  <c:v>0.432114048699064</c:v>
                </c:pt>
                <c:pt idx="2180" formatCode="General">
                  <c:v>0.432686718888947</c:v>
                </c:pt>
                <c:pt idx="2181" formatCode="General">
                  <c:v>0.43305919511942997</c:v>
                </c:pt>
                <c:pt idx="2182" formatCode="General">
                  <c:v>0.43347859412610401</c:v>
                </c:pt>
                <c:pt idx="2183" formatCode="General">
                  <c:v>0.43386627246141202</c:v>
                </c:pt>
                <c:pt idx="2184" formatCode="General">
                  <c:v>0.43410194126041901</c:v>
                </c:pt>
                <c:pt idx="2185" formatCode="General">
                  <c:v>0.43459937473582699</c:v>
                </c:pt>
                <c:pt idx="2186" formatCode="General">
                  <c:v>0.43507555022669597</c:v>
                </c:pt>
                <c:pt idx="2187" formatCode="General">
                  <c:v>0.435580064967445</c:v>
                </c:pt>
                <c:pt idx="2188" formatCode="General">
                  <c:v>0.43596108011444901</c:v>
                </c:pt>
                <c:pt idx="2189" formatCode="General">
                  <c:v>0.43644095592859999</c:v>
                </c:pt>
                <c:pt idx="2190" formatCode="General">
                  <c:v>0.43691022041709199</c:v>
                </c:pt>
                <c:pt idx="2191" formatCode="General">
                  <c:v>0.43733543647485401</c:v>
                </c:pt>
                <c:pt idx="2192" formatCode="General">
                  <c:v>0.43777040844283699</c:v>
                </c:pt>
                <c:pt idx="2193" formatCode="General">
                  <c:v>0.43833400351229701</c:v>
                </c:pt>
                <c:pt idx="2194" formatCode="General">
                  <c:v>0.43877488897232603</c:v>
                </c:pt>
                <c:pt idx="2195" formatCode="General">
                  <c:v>0.43920495007795801</c:v>
                </c:pt>
                <c:pt idx="2196" formatCode="General">
                  <c:v>0.43965608293097302</c:v>
                </c:pt>
                <c:pt idx="2197" formatCode="General">
                  <c:v>0.44000084809770201</c:v>
                </c:pt>
                <c:pt idx="2198" formatCode="General">
                  <c:v>0.44047566784165298</c:v>
                </c:pt>
                <c:pt idx="2199" formatCode="General">
                  <c:v>0.44080725268826498</c:v>
                </c:pt>
                <c:pt idx="2200" formatCode="General">
                  <c:v>0.44135916905856498</c:v>
                </c:pt>
                <c:pt idx="2201" formatCode="General">
                  <c:v>0.441850247650244</c:v>
                </c:pt>
                <c:pt idx="2202" formatCode="General">
                  <c:v>0.44221770522789899</c:v>
                </c:pt>
                <c:pt idx="2203" formatCode="General">
                  <c:v>0.44260316038958403</c:v>
                </c:pt>
                <c:pt idx="2204" formatCode="General">
                  <c:v>0.44300138453607502</c:v>
                </c:pt>
                <c:pt idx="2205" formatCode="General">
                  <c:v>0.44350654787081101</c:v>
                </c:pt>
                <c:pt idx="2206" formatCode="General">
                  <c:v>0.44404711789580498</c:v>
                </c:pt>
                <c:pt idx="2207" formatCode="General">
                  <c:v>0.44458486904227201</c:v>
                </c:pt>
                <c:pt idx="2208" formatCode="General">
                  <c:v>0.44487727301396901</c:v>
                </c:pt>
                <c:pt idx="2209" formatCode="General">
                  <c:v>0.44527151653039898</c:v>
                </c:pt>
                <c:pt idx="2210" formatCode="General">
                  <c:v>0.44565560035836199</c:v>
                </c:pt>
                <c:pt idx="2211" formatCode="General">
                  <c:v>0.44626794003245002</c:v>
                </c:pt>
                <c:pt idx="2212" formatCode="General">
                  <c:v>0.44665347049452098</c:v>
                </c:pt>
                <c:pt idx="2213" formatCode="General">
                  <c:v>0.44712604578959297</c:v>
                </c:pt>
                <c:pt idx="2214" formatCode="General">
                  <c:v>0.44757349388436202</c:v>
                </c:pt>
                <c:pt idx="2215" formatCode="General">
                  <c:v>0.44800894585562101</c:v>
                </c:pt>
                <c:pt idx="2216" formatCode="General">
                  <c:v>0.44848113048585603</c:v>
                </c:pt>
                <c:pt idx="2217" formatCode="General">
                  <c:v>0.448839660858184</c:v>
                </c:pt>
                <c:pt idx="2218" formatCode="General">
                  <c:v>0.449279537292821</c:v>
                </c:pt>
                <c:pt idx="2219" formatCode="General">
                  <c:v>0.44972742533155102</c:v>
                </c:pt>
                <c:pt idx="2220" formatCode="General">
                  <c:v>0.45009178916086701</c:v>
                </c:pt>
                <c:pt idx="2221" formatCode="General">
                  <c:v>0.45047384468623303</c:v>
                </c:pt>
                <c:pt idx="2222" formatCode="General">
                  <c:v>0.45085435003178298</c:v>
                </c:pt>
                <c:pt idx="2223" formatCode="General">
                  <c:v>0.45130155450791198</c:v>
                </c:pt>
                <c:pt idx="2224" formatCode="General">
                  <c:v>0.45194576843824102</c:v>
                </c:pt>
                <c:pt idx="2225" formatCode="General">
                  <c:v>0.452339089970968</c:v>
                </c:pt>
                <c:pt idx="2226" formatCode="General">
                  <c:v>0.45290632448625001</c:v>
                </c:pt>
                <c:pt idx="2227" formatCode="General">
                  <c:v>0.453292444498198</c:v>
                </c:pt>
                <c:pt idx="2228" formatCode="General">
                  <c:v>0.45393531959237499</c:v>
                </c:pt>
                <c:pt idx="2229" formatCode="General">
                  <c:v>0.45450172718431198</c:v>
                </c:pt>
                <c:pt idx="2230" formatCode="General">
                  <c:v>0.45480939853298102</c:v>
                </c:pt>
                <c:pt idx="2231" formatCode="General">
                  <c:v>0.45523152817697199</c:v>
                </c:pt>
                <c:pt idx="2232" formatCode="General">
                  <c:v>0.45569133844363902</c:v>
                </c:pt>
                <c:pt idx="2233" formatCode="General">
                  <c:v>0.45615615288501699</c:v>
                </c:pt>
                <c:pt idx="2234" formatCode="General">
                  <c:v>0.45667193585678401</c:v>
                </c:pt>
                <c:pt idx="2235" formatCode="General">
                  <c:v>0.45725934123944101</c:v>
                </c:pt>
                <c:pt idx="2236" formatCode="General">
                  <c:v>0.45760902854010199</c:v>
                </c:pt>
                <c:pt idx="2237" formatCode="General">
                  <c:v>0.45799314008259101</c:v>
                </c:pt>
                <c:pt idx="2238" formatCode="General">
                  <c:v>0.45849320538632898</c:v>
                </c:pt>
                <c:pt idx="2239" formatCode="General">
                  <c:v>0.45899093184655698</c:v>
                </c:pt>
                <c:pt idx="2240" formatCode="General">
                  <c:v>0.45952020997272702</c:v>
                </c:pt>
                <c:pt idx="2241" formatCode="General">
                  <c:v>0.45988299327804699</c:v>
                </c:pt>
                <c:pt idx="2242" formatCode="General">
                  <c:v>0.46037387530919299</c:v>
                </c:pt>
                <c:pt idx="2243" formatCode="General">
                  <c:v>0.46076562853143499</c:v>
                </c:pt>
                <c:pt idx="2244" formatCode="General">
                  <c:v>0.46141332964672999</c:v>
                </c:pt>
                <c:pt idx="2245" formatCode="General">
                  <c:v>0.46191361820827798</c:v>
                </c:pt>
                <c:pt idx="2246" formatCode="General">
                  <c:v>0.46237519310145803</c:v>
                </c:pt>
                <c:pt idx="2247" formatCode="General">
                  <c:v>0.46285226380700001</c:v>
                </c:pt>
                <c:pt idx="2248" formatCode="General">
                  <c:v>0.46329739112103102</c:v>
                </c:pt>
                <c:pt idx="2249" formatCode="General">
                  <c:v>0.46376589419744002</c:v>
                </c:pt>
                <c:pt idx="2250" formatCode="General">
                  <c:v>0.464117141740989</c:v>
                </c:pt>
                <c:pt idx="2251" formatCode="General">
                  <c:v>0.46464731824593902</c:v>
                </c:pt>
                <c:pt idx="2252" formatCode="General">
                  <c:v>0.46524487829542599</c:v>
                </c:pt>
                <c:pt idx="2253" formatCode="General">
                  <c:v>0.46567156213262501</c:v>
                </c:pt>
                <c:pt idx="2254" formatCode="General">
                  <c:v>0.46610365349048899</c:v>
                </c:pt>
                <c:pt idx="2255" formatCode="General">
                  <c:v>0.46662919828423499</c:v>
                </c:pt>
                <c:pt idx="2256" formatCode="General">
                  <c:v>0.46715653333441098</c:v>
                </c:pt>
                <c:pt idx="2257" formatCode="General">
                  <c:v>0.46760642282563403</c:v>
                </c:pt>
                <c:pt idx="2258" formatCode="General">
                  <c:v>0.46809865167329601</c:v>
                </c:pt>
                <c:pt idx="2259" formatCode="General">
                  <c:v>0.468550961905917</c:v>
                </c:pt>
                <c:pt idx="2260" formatCode="General">
                  <c:v>0.468991967818921</c:v>
                </c:pt>
                <c:pt idx="2261" formatCode="General">
                  <c:v>0.46952856988347902</c:v>
                </c:pt>
                <c:pt idx="2262" formatCode="General">
                  <c:v>0.46996621669751998</c:v>
                </c:pt>
                <c:pt idx="2263" formatCode="General">
                  <c:v>0.47037337668356499</c:v>
                </c:pt>
                <c:pt idx="2264" formatCode="General">
                  <c:v>0.47069194048471102</c:v>
                </c:pt>
                <c:pt idx="2265" formatCode="General">
                  <c:v>0.471132253193836</c:v>
                </c:pt>
                <c:pt idx="2266" formatCode="General">
                  <c:v>0.47157484337091299</c:v>
                </c:pt>
                <c:pt idx="2267" formatCode="General">
                  <c:v>0.47212921288649101</c:v>
                </c:pt>
                <c:pt idx="2268" formatCode="General">
                  <c:v>0.47270448915718999</c:v>
                </c:pt>
                <c:pt idx="2269" formatCode="General">
                  <c:v>0.47314174851831597</c:v>
                </c:pt>
                <c:pt idx="2270" formatCode="General">
                  <c:v>0.47358596003946801</c:v>
                </c:pt>
                <c:pt idx="2271" formatCode="General">
                  <c:v>0.47400461743086603</c:v>
                </c:pt>
                <c:pt idx="2272" formatCode="General">
                  <c:v>0.474603816019251</c:v>
                </c:pt>
                <c:pt idx="2273" formatCode="General">
                  <c:v>0.47519919999860399</c:v>
                </c:pt>
                <c:pt idx="2274" formatCode="General">
                  <c:v>0.47554411836982202</c:v>
                </c:pt>
                <c:pt idx="2275" formatCode="General">
                  <c:v>0.47605429014018702</c:v>
                </c:pt>
                <c:pt idx="2276" formatCode="General">
                  <c:v>0.476463535525043</c:v>
                </c:pt>
                <c:pt idx="2277" formatCode="General">
                  <c:v>0.47695896627068501</c:v>
                </c:pt>
                <c:pt idx="2278" formatCode="General">
                  <c:v>0.47754393622642199</c:v>
                </c:pt>
                <c:pt idx="2279" formatCode="General">
                  <c:v>0.47810895880533999</c:v>
                </c:pt>
                <c:pt idx="2280" formatCode="General">
                  <c:v>0.47842941768903902</c:v>
                </c:pt>
                <c:pt idx="2281" formatCode="General">
                  <c:v>0.47893484690022903</c:v>
                </c:pt>
                <c:pt idx="2282" formatCode="General">
                  <c:v>0.47944849984418902</c:v>
                </c:pt>
                <c:pt idx="2283" formatCode="General">
                  <c:v>0.47992124867444402</c:v>
                </c:pt>
                <c:pt idx="2284" formatCode="General">
                  <c:v>0.480422096799483</c:v>
                </c:pt>
                <c:pt idx="2285" formatCode="General">
                  <c:v>0.48084354527270001</c:v>
                </c:pt>
                <c:pt idx="2286" formatCode="General">
                  <c:v>0.48132295048664298</c:v>
                </c:pt>
                <c:pt idx="2287" formatCode="General">
                  <c:v>0.48176561599005702</c:v>
                </c:pt>
                <c:pt idx="2288" formatCode="General">
                  <c:v>0.48228737147519501</c:v>
                </c:pt>
                <c:pt idx="2289" formatCode="General">
                  <c:v>0.48271435713461802</c:v>
                </c:pt>
                <c:pt idx="2290" formatCode="General">
                  <c:v>0.48319940787473398</c:v>
                </c:pt>
                <c:pt idx="2291" formatCode="General">
                  <c:v>0.48360944259265198</c:v>
                </c:pt>
                <c:pt idx="2292" formatCode="General">
                  <c:v>0.48402781547995999</c:v>
                </c:pt>
                <c:pt idx="2293" formatCode="General">
                  <c:v>0.48451440230280202</c:v>
                </c:pt>
                <c:pt idx="2294" formatCode="General">
                  <c:v>0.48506980838549302</c:v>
                </c:pt>
                <c:pt idx="2295" formatCode="General">
                  <c:v>0.48578984174642398</c:v>
                </c:pt>
                <c:pt idx="2296" formatCode="General">
                  <c:v>0.48628994637676998</c:v>
                </c:pt>
                <c:pt idx="2297" formatCode="General">
                  <c:v>0.486851833637366</c:v>
                </c:pt>
                <c:pt idx="2298" formatCode="General">
                  <c:v>0.48727891896213499</c:v>
                </c:pt>
                <c:pt idx="2299" formatCode="General">
                  <c:v>0.48770828700859398</c:v>
                </c:pt>
                <c:pt idx="2300" formatCode="General">
                  <c:v>0.48826769414582399</c:v>
                </c:pt>
                <c:pt idx="2301" formatCode="General">
                  <c:v>0.48877214774169497</c:v>
                </c:pt>
                <c:pt idx="2302" formatCode="General">
                  <c:v>0.489199995459419</c:v>
                </c:pt>
                <c:pt idx="2303" formatCode="General">
                  <c:v>0.48975790715501299</c:v>
                </c:pt>
                <c:pt idx="2304" formatCode="General">
                  <c:v>0.49007874942464402</c:v>
                </c:pt>
                <c:pt idx="2305" formatCode="General">
                  <c:v>0.49047659655357001</c:v>
                </c:pt>
                <c:pt idx="2306" formatCode="General">
                  <c:v>0.49092451917430002</c:v>
                </c:pt>
                <c:pt idx="2307" formatCode="General">
                  <c:v>0.49133869663443103</c:v>
                </c:pt>
                <c:pt idx="2308" formatCode="General">
                  <c:v>0.49199250581382298</c:v>
                </c:pt>
                <c:pt idx="2309" formatCode="General">
                  <c:v>0.49247655611002</c:v>
                </c:pt>
                <c:pt idx="2310" formatCode="General">
                  <c:v>0.49303601709415501</c:v>
                </c:pt>
                <c:pt idx="2311" formatCode="General">
                  <c:v>0.49365122709724601</c:v>
                </c:pt>
                <c:pt idx="2312" formatCode="General">
                  <c:v>0.49411933889542903</c:v>
                </c:pt>
                <c:pt idx="2313" formatCode="General">
                  <c:v>0.494650760908037</c:v>
                </c:pt>
                <c:pt idx="2314" formatCode="General">
                  <c:v>0.49506752272446503</c:v>
                </c:pt>
                <c:pt idx="2315" formatCode="General">
                  <c:v>0.49550810830095299</c:v>
                </c:pt>
                <c:pt idx="2316" formatCode="General">
                  <c:v>0.49593598736539901</c:v>
                </c:pt>
                <c:pt idx="2317" formatCode="General">
                  <c:v>0.49639952263256998</c:v>
                </c:pt>
                <c:pt idx="2318" formatCode="General">
                  <c:v>0.49685803439660098</c:v>
                </c:pt>
                <c:pt idx="2319" formatCode="General">
                  <c:v>0.49737560815072102</c:v>
                </c:pt>
                <c:pt idx="2320" formatCode="General">
                  <c:v>0.49784709938785598</c:v>
                </c:pt>
                <c:pt idx="2321" formatCode="General">
                  <c:v>0.49843144055539701</c:v>
                </c:pt>
                <c:pt idx="2322" formatCode="General">
                  <c:v>0.49886080494891899</c:v>
                </c:pt>
                <c:pt idx="2323" formatCode="General">
                  <c:v>0.49929415739833899</c:v>
                </c:pt>
                <c:pt idx="2324" formatCode="General">
                  <c:v>0.49974641334172198</c:v>
                </c:pt>
                <c:pt idx="2325" formatCode="General">
                  <c:v>0.50033019353400798</c:v>
                </c:pt>
                <c:pt idx="2326" formatCode="General">
                  <c:v>0.50064248232869801</c:v>
                </c:pt>
                <c:pt idx="2327" formatCode="General">
                  <c:v>0.50113853990842305</c:v>
                </c:pt>
                <c:pt idx="2328" formatCode="General">
                  <c:v>0.50203097765304805</c:v>
                </c:pt>
                <c:pt idx="2329" formatCode="General">
                  <c:v>0.50248406922327005</c:v>
                </c:pt>
                <c:pt idx="2330" formatCode="General">
                  <c:v>0.502876349677292</c:v>
                </c:pt>
                <c:pt idx="2331" formatCode="General">
                  <c:v>0.50353207103064201</c:v>
                </c:pt>
                <c:pt idx="2332" formatCode="General">
                  <c:v>0.50393285658287501</c:v>
                </c:pt>
                <c:pt idx="2333" formatCode="General">
                  <c:v>0.50448676331711095</c:v>
                </c:pt>
                <c:pt idx="2334" formatCode="General">
                  <c:v>0.50487029149693397</c:v>
                </c:pt>
                <c:pt idx="2335" formatCode="General">
                  <c:v>0.50550316964582698</c:v>
                </c:pt>
                <c:pt idx="2336" formatCode="General">
                  <c:v>0.50606590361589099</c:v>
                </c:pt>
                <c:pt idx="2337" formatCode="General">
                  <c:v>0.50665438540624697</c:v>
                </c:pt>
                <c:pt idx="2338" formatCode="General">
                  <c:v>0.50701417262145299</c:v>
                </c:pt>
                <c:pt idx="2339" formatCode="General">
                  <c:v>0.50759060372758902</c:v>
                </c:pt>
                <c:pt idx="2340" formatCode="General">
                  <c:v>0.50809975425114795</c:v>
                </c:pt>
                <c:pt idx="2341" formatCode="General">
                  <c:v>0.50852919031685695</c:v>
                </c:pt>
                <c:pt idx="2342" formatCode="General">
                  <c:v>0.508992689398863</c:v>
                </c:pt>
                <c:pt idx="2343" formatCode="General">
                  <c:v>0.50963908967360505</c:v>
                </c:pt>
                <c:pt idx="2344" formatCode="General">
                  <c:v>0.51010641604862506</c:v>
                </c:pt>
                <c:pt idx="2345" formatCode="General">
                  <c:v>0.51061081861898905</c:v>
                </c:pt>
                <c:pt idx="2346" formatCode="General">
                  <c:v>0.51111677499999097</c:v>
                </c:pt>
                <c:pt idx="2347" formatCode="General">
                  <c:v>0.51159043546115202</c:v>
                </c:pt>
                <c:pt idx="2348" formatCode="General">
                  <c:v>0.51198490399332297</c:v>
                </c:pt>
                <c:pt idx="2349" formatCode="General">
                  <c:v>0.51266696808376699</c:v>
                </c:pt>
                <c:pt idx="2350" formatCode="General">
                  <c:v>0.51324650796782101</c:v>
                </c:pt>
                <c:pt idx="2351" formatCode="General">
                  <c:v>0.51379845579041505</c:v>
                </c:pt>
                <c:pt idx="2352" formatCode="General">
                  <c:v>0.51457301912241105</c:v>
                </c:pt>
                <c:pt idx="2353" formatCode="General">
                  <c:v>0.51516730403130295</c:v>
                </c:pt>
                <c:pt idx="2354" formatCode="General">
                  <c:v>0.51560834702123903</c:v>
                </c:pt>
                <c:pt idx="2355" formatCode="General">
                  <c:v>0.51611115667118002</c:v>
                </c:pt>
                <c:pt idx="2356" formatCode="General">
                  <c:v>0.51657708647420197</c:v>
                </c:pt>
                <c:pt idx="2357" formatCode="General">
                  <c:v>0.51696042072335902</c:v>
                </c:pt>
                <c:pt idx="2358" formatCode="General">
                  <c:v>0.51755182598504101</c:v>
                </c:pt>
                <c:pt idx="2359" formatCode="General">
                  <c:v>0.51804278561645101</c:v>
                </c:pt>
                <c:pt idx="2360" formatCode="General">
                  <c:v>0.518487594250441</c:v>
                </c:pt>
                <c:pt idx="2361" formatCode="General">
                  <c:v>0.51900865558042897</c:v>
                </c:pt>
                <c:pt idx="2362" formatCode="General">
                  <c:v>0.51940759703095596</c:v>
                </c:pt>
                <c:pt idx="2363" formatCode="General">
                  <c:v>0.51984477301996501</c:v>
                </c:pt>
                <c:pt idx="2364" formatCode="General">
                  <c:v>0.52034523583549097</c:v>
                </c:pt>
                <c:pt idx="2365" formatCode="General">
                  <c:v>0.52084237319401305</c:v>
                </c:pt>
                <c:pt idx="2366" formatCode="General">
                  <c:v>0.52142212636093399</c:v>
                </c:pt>
                <c:pt idx="2367" formatCode="General">
                  <c:v>0.52185386873807305</c:v>
                </c:pt>
                <c:pt idx="2368" formatCode="General">
                  <c:v>0.52234737386528496</c:v>
                </c:pt>
                <c:pt idx="2369" formatCode="General">
                  <c:v>0.52285944239262605</c:v>
                </c:pt>
                <c:pt idx="2370" formatCode="General">
                  <c:v>0.52341118810857701</c:v>
                </c:pt>
                <c:pt idx="2371" formatCode="General">
                  <c:v>0.52392236405037096</c:v>
                </c:pt>
                <c:pt idx="2372" formatCode="General">
                  <c:v>0.52462688408642499</c:v>
                </c:pt>
                <c:pt idx="2373" formatCode="General">
                  <c:v>0.524959859951459</c:v>
                </c:pt>
                <c:pt idx="2374" formatCode="General">
                  <c:v>0.52558299340841197</c:v>
                </c:pt>
                <c:pt idx="2375" formatCode="General">
                  <c:v>0.52593308606435096</c:v>
                </c:pt>
                <c:pt idx="2376" formatCode="General">
                  <c:v>0.52643507613931495</c:v>
                </c:pt>
                <c:pt idx="2377" formatCode="General">
                  <c:v>0.52692543620342003</c:v>
                </c:pt>
                <c:pt idx="2378" formatCode="General">
                  <c:v>0.52740768897222501</c:v>
                </c:pt>
                <c:pt idx="2379" formatCode="General">
                  <c:v>0.52810367631199995</c:v>
                </c:pt>
                <c:pt idx="2380" formatCode="General">
                  <c:v>0.52880344524891498</c:v>
                </c:pt>
                <c:pt idx="2381" formatCode="General">
                  <c:v>0.52918757802128802</c:v>
                </c:pt>
                <c:pt idx="2382" formatCode="General">
                  <c:v>0.52967345729600201</c:v>
                </c:pt>
                <c:pt idx="2383" formatCode="General">
                  <c:v>0.53035200917250003</c:v>
                </c:pt>
                <c:pt idx="2384" formatCode="General">
                  <c:v>0.53090151964271803</c:v>
                </c:pt>
                <c:pt idx="2385" formatCode="General">
                  <c:v>0.53137027648385204</c:v>
                </c:pt>
                <c:pt idx="2386" formatCode="General">
                  <c:v>0.53168859240142297</c:v>
                </c:pt>
                <c:pt idx="2387" formatCode="General">
                  <c:v>0.532288544396332</c:v>
                </c:pt>
                <c:pt idx="2388" formatCode="General">
                  <c:v>0.53302891386358897</c:v>
                </c:pt>
                <c:pt idx="2389" formatCode="General">
                  <c:v>0.53357943642449801</c:v>
                </c:pt>
                <c:pt idx="2390" formatCode="General">
                  <c:v>0.53414774148007305</c:v>
                </c:pt>
                <c:pt idx="2391" formatCode="General">
                  <c:v>0.53460033707973098</c:v>
                </c:pt>
                <c:pt idx="2392" formatCode="General">
                  <c:v>0.53515925732052805</c:v>
                </c:pt>
                <c:pt idx="2393" formatCode="General">
                  <c:v>0.53570869504601704</c:v>
                </c:pt>
                <c:pt idx="2394" formatCode="General">
                  <c:v>0.53619515008600205</c:v>
                </c:pt>
                <c:pt idx="2395" formatCode="General">
                  <c:v>0.53668509113190799</c:v>
                </c:pt>
                <c:pt idx="2396" formatCode="General">
                  <c:v>0.53720534328921798</c:v>
                </c:pt>
                <c:pt idx="2397" formatCode="General">
                  <c:v>0.537661255970596</c:v>
                </c:pt>
                <c:pt idx="2398" formatCode="General">
                  <c:v>0.53809227850429098</c:v>
                </c:pt>
                <c:pt idx="2399" formatCode="General">
                  <c:v>0.53873375383017796</c:v>
                </c:pt>
                <c:pt idx="2400" formatCode="General">
                  <c:v>0.539213537873105</c:v>
                </c:pt>
                <c:pt idx="2401" formatCode="General">
                  <c:v>0.53972694512211905</c:v>
                </c:pt>
                <c:pt idx="2402" formatCode="General">
                  <c:v>0.54022368632361595</c:v>
                </c:pt>
                <c:pt idx="2403" formatCode="General">
                  <c:v>0.54075524123282803</c:v>
                </c:pt>
                <c:pt idx="2404" formatCode="General">
                  <c:v>0.54113766007668596</c:v>
                </c:pt>
                <c:pt idx="2405" formatCode="General">
                  <c:v>0.54159964571410102</c:v>
                </c:pt>
                <c:pt idx="2406" formatCode="General">
                  <c:v>0.54212752766037298</c:v>
                </c:pt>
                <c:pt idx="2407" formatCode="General">
                  <c:v>0.54268377126796696</c:v>
                </c:pt>
                <c:pt idx="2408" formatCode="General">
                  <c:v>0.54305563086913</c:v>
                </c:pt>
                <c:pt idx="2409" formatCode="General">
                  <c:v>0.54383606179468602</c:v>
                </c:pt>
                <c:pt idx="2410" formatCode="General">
                  <c:v>0.544561020098556</c:v>
                </c:pt>
                <c:pt idx="2411" formatCode="General">
                  <c:v>0.54516425108286604</c:v>
                </c:pt>
                <c:pt idx="2412" formatCode="General">
                  <c:v>0.54572451201517302</c:v>
                </c:pt>
                <c:pt idx="2413" formatCode="General">
                  <c:v>0.54632032791194995</c:v>
                </c:pt>
                <c:pt idx="2414" formatCode="General">
                  <c:v>0.54681571227196601</c:v>
                </c:pt>
                <c:pt idx="2415" formatCode="General">
                  <c:v>0.54747378199116203</c:v>
                </c:pt>
                <c:pt idx="2416" formatCode="General">
                  <c:v>0.54822997210616697</c:v>
                </c:pt>
                <c:pt idx="2417" formatCode="General">
                  <c:v>0.54863858672610999</c:v>
                </c:pt>
                <c:pt idx="2418" formatCode="General">
                  <c:v>0.54916818327271599</c:v>
                </c:pt>
                <c:pt idx="2419" formatCode="General">
                  <c:v>0.54963969220238396</c:v>
                </c:pt>
                <c:pt idx="2420" formatCode="General">
                  <c:v>0.55023920869388998</c:v>
                </c:pt>
                <c:pt idx="2421" formatCode="General">
                  <c:v>0.550756049015653</c:v>
                </c:pt>
                <c:pt idx="2422" formatCode="General">
                  <c:v>0.55130827886461198</c:v>
                </c:pt>
                <c:pt idx="2423" formatCode="General">
                  <c:v>0.55189225180062695</c:v>
                </c:pt>
                <c:pt idx="2424" formatCode="General">
                  <c:v>0.55253707286819798</c:v>
                </c:pt>
                <c:pt idx="2425" formatCode="General">
                  <c:v>0.55319548887665404</c:v>
                </c:pt>
                <c:pt idx="2426" formatCode="General">
                  <c:v>0.55376072991098202</c:v>
                </c:pt>
                <c:pt idx="2427" formatCode="General">
                  <c:v>0.55423909729152698</c:v>
                </c:pt>
                <c:pt idx="2428" formatCode="General">
                  <c:v>0.55486713162680201</c:v>
                </c:pt>
                <c:pt idx="2429" formatCode="General">
                  <c:v>0.55537728667233699</c:v>
                </c:pt>
                <c:pt idx="2430" formatCode="General">
                  <c:v>0.55605911689667298</c:v>
                </c:pt>
                <c:pt idx="2431" formatCode="General">
                  <c:v>0.556598654878382</c:v>
                </c:pt>
                <c:pt idx="2432" formatCode="General">
                  <c:v>0.55713373346371697</c:v>
                </c:pt>
                <c:pt idx="2433" formatCode="General">
                  <c:v>0.55777258368056204</c:v>
                </c:pt>
                <c:pt idx="2434" formatCode="General">
                  <c:v>0.55840119708315095</c:v>
                </c:pt>
                <c:pt idx="2435" formatCode="General">
                  <c:v>0.55911110586032098</c:v>
                </c:pt>
                <c:pt idx="2436" formatCode="General">
                  <c:v>0.55970787722072901</c:v>
                </c:pt>
                <c:pt idx="2437" formatCode="General">
                  <c:v>0.560313552998572</c:v>
                </c:pt>
                <c:pt idx="2438" formatCode="General">
                  <c:v>0.56114074490751897</c:v>
                </c:pt>
                <c:pt idx="2439" formatCode="General">
                  <c:v>0.56186630410810801</c:v>
                </c:pt>
                <c:pt idx="2440" formatCode="General">
                  <c:v>0.56239431461886003</c:v>
                </c:pt>
                <c:pt idx="2441" formatCode="General">
                  <c:v>0.56293045221804905</c:v>
                </c:pt>
                <c:pt idx="2442" formatCode="General">
                  <c:v>0.56348527440304996</c:v>
                </c:pt>
                <c:pt idx="2443" formatCode="General">
                  <c:v>0.56401209036163302</c:v>
                </c:pt>
                <c:pt idx="2444" formatCode="General">
                  <c:v>0.56449882641606797</c:v>
                </c:pt>
                <c:pt idx="2445" formatCode="General">
                  <c:v>0.56497361550703196</c:v>
                </c:pt>
                <c:pt idx="2446" formatCode="General">
                  <c:v>0.56554306120078002</c:v>
                </c:pt>
                <c:pt idx="2447" formatCode="General">
                  <c:v>0.56608387218301603</c:v>
                </c:pt>
                <c:pt idx="2448" formatCode="General">
                  <c:v>0.56673382635553105</c:v>
                </c:pt>
                <c:pt idx="2449" formatCode="General">
                  <c:v>0.56734755918944302</c:v>
                </c:pt>
                <c:pt idx="2450" formatCode="General">
                  <c:v>0.56799593612486998</c:v>
                </c:pt>
                <c:pt idx="2451" formatCode="General">
                  <c:v>0.56857303391030101</c:v>
                </c:pt>
                <c:pt idx="2452" formatCode="General">
                  <c:v>0.56902494288029604</c:v>
                </c:pt>
                <c:pt idx="2453" formatCode="General">
                  <c:v>0.56973511262778798</c:v>
                </c:pt>
                <c:pt idx="2454" formatCode="General">
                  <c:v>0.57033426681359201</c:v>
                </c:pt>
                <c:pt idx="2455" formatCode="General">
                  <c:v>0.57094495088741104</c:v>
                </c:pt>
                <c:pt idx="2456" formatCode="General">
                  <c:v>0.57131796584819305</c:v>
                </c:pt>
                <c:pt idx="2457" formatCode="General">
                  <c:v>0.57176196823676595</c:v>
                </c:pt>
                <c:pt idx="2458" formatCode="General">
                  <c:v>0.57233835623401896</c:v>
                </c:pt>
                <c:pt idx="2459" formatCode="General">
                  <c:v>0.57297877379357098</c:v>
                </c:pt>
                <c:pt idx="2460" formatCode="General">
                  <c:v>0.57355986724845698</c:v>
                </c:pt>
                <c:pt idx="2461" formatCode="General">
                  <c:v>0.57413440406254102</c:v>
                </c:pt>
                <c:pt idx="2462" formatCode="General">
                  <c:v>0.57488054507594599</c:v>
                </c:pt>
                <c:pt idx="2463" formatCode="General">
                  <c:v>0.57547070964991798</c:v>
                </c:pt>
                <c:pt idx="2464" formatCode="General">
                  <c:v>0.57617272708349898</c:v>
                </c:pt>
                <c:pt idx="2465" formatCode="General">
                  <c:v>0.57658614208871695</c:v>
                </c:pt>
                <c:pt idx="2466" formatCode="General">
                  <c:v>0.57716997748056398</c:v>
                </c:pt>
                <c:pt idx="2467" formatCode="General">
                  <c:v>0.57784720662276401</c:v>
                </c:pt>
                <c:pt idx="2468" formatCode="General">
                  <c:v>0.578352110411258</c:v>
                </c:pt>
                <c:pt idx="2469" formatCode="General">
                  <c:v>0.57880005928193901</c:v>
                </c:pt>
                <c:pt idx="2470" formatCode="General">
                  <c:v>0.57934574672830796</c:v>
                </c:pt>
                <c:pt idx="2471" formatCode="General">
                  <c:v>0.58001844414732795</c:v>
                </c:pt>
                <c:pt idx="2472" formatCode="General">
                  <c:v>0.58053853967476998</c:v>
                </c:pt>
                <c:pt idx="2473" formatCode="General">
                  <c:v>0.58117028972524998</c:v>
                </c:pt>
                <c:pt idx="2474" formatCode="General">
                  <c:v>0.58178308532853196</c:v>
                </c:pt>
                <c:pt idx="2475" formatCode="General">
                  <c:v>0.582411305288417</c:v>
                </c:pt>
                <c:pt idx="2476" formatCode="General">
                  <c:v>0.58298232638944103</c:v>
                </c:pt>
                <c:pt idx="2477" formatCode="General">
                  <c:v>0.58357722036856796</c:v>
                </c:pt>
                <c:pt idx="2478" formatCode="General">
                  <c:v>0.584123535783174</c:v>
                </c:pt>
                <c:pt idx="2479" formatCode="General">
                  <c:v>0.58463174764812298</c:v>
                </c:pt>
                <c:pt idx="2480" formatCode="General">
                  <c:v>0.58503800410656304</c:v>
                </c:pt>
                <c:pt idx="2481" formatCode="General">
                  <c:v>0.58560523564482903</c:v>
                </c:pt>
                <c:pt idx="2482" formatCode="General">
                  <c:v>0.58604150349213102</c:v>
                </c:pt>
                <c:pt idx="2483" formatCode="General">
                  <c:v>0.58659010601618899</c:v>
                </c:pt>
                <c:pt idx="2484" formatCode="General">
                  <c:v>0.587333903213626</c:v>
                </c:pt>
                <c:pt idx="2485" formatCode="General">
                  <c:v>0.58829932980661703</c:v>
                </c:pt>
                <c:pt idx="2486" formatCode="General">
                  <c:v>0.58900162744865103</c:v>
                </c:pt>
                <c:pt idx="2487" formatCode="General">
                  <c:v>0.58957340838516004</c:v>
                </c:pt>
                <c:pt idx="2488" formatCode="General">
                  <c:v>0.59010488812847905</c:v>
                </c:pt>
                <c:pt idx="2489" formatCode="General">
                  <c:v>0.590761073307151</c:v>
                </c:pt>
                <c:pt idx="2490" formatCode="General">
                  <c:v>0.59127069282839495</c:v>
                </c:pt>
                <c:pt idx="2491" formatCode="General">
                  <c:v>0.59190119943406205</c:v>
                </c:pt>
                <c:pt idx="2492" formatCode="General">
                  <c:v>0.59256713917801895</c:v>
                </c:pt>
                <c:pt idx="2493" formatCode="General">
                  <c:v>0.59318830602466699</c:v>
                </c:pt>
                <c:pt idx="2494" formatCode="General">
                  <c:v>0.59406825908536798</c:v>
                </c:pt>
                <c:pt idx="2495" formatCode="General">
                  <c:v>0.59472069584058795</c:v>
                </c:pt>
                <c:pt idx="2496" formatCode="General">
                  <c:v>0.59536246071505206</c:v>
                </c:pt>
                <c:pt idx="2497" formatCode="General">
                  <c:v>0.59594778224084299</c:v>
                </c:pt>
                <c:pt idx="2498" formatCode="General">
                  <c:v>0.59659519095735902</c:v>
                </c:pt>
                <c:pt idx="2499" formatCode="General">
                  <c:v>0.597309959705562</c:v>
                </c:pt>
                <c:pt idx="2500" formatCode="General">
                  <c:v>0.597799611667719</c:v>
                </c:pt>
                <c:pt idx="2501" formatCode="General">
                  <c:v>0.59840018859398303</c:v>
                </c:pt>
                <c:pt idx="2502" formatCode="General">
                  <c:v>0.59915202201371898</c:v>
                </c:pt>
                <c:pt idx="2503" formatCode="General">
                  <c:v>0.59988313609144905</c:v>
                </c:pt>
                <c:pt idx="2504" formatCode="General">
                  <c:v>0.60048765030437901</c:v>
                </c:pt>
                <c:pt idx="2505" formatCode="General">
                  <c:v>0.60112255919040103</c:v>
                </c:pt>
                <c:pt idx="2506" formatCode="General">
                  <c:v>0.60176598836198503</c:v>
                </c:pt>
                <c:pt idx="2507" formatCode="General">
                  <c:v>0.602255466451602</c:v>
                </c:pt>
                <c:pt idx="2508" formatCode="General">
                  <c:v>0.602851748264145</c:v>
                </c:pt>
                <c:pt idx="2509" formatCode="General">
                  <c:v>0.60365656528065903</c:v>
                </c:pt>
                <c:pt idx="2510" formatCode="General">
                  <c:v>0.60437409408932996</c:v>
                </c:pt>
                <c:pt idx="2511" formatCode="General">
                  <c:v>0.60489657859166901</c:v>
                </c:pt>
                <c:pt idx="2512" formatCode="General">
                  <c:v>0.60562057498729205</c:v>
                </c:pt>
                <c:pt idx="2513" formatCode="General">
                  <c:v>0.60617070682517105</c:v>
                </c:pt>
                <c:pt idx="2514" formatCode="General">
                  <c:v>0.60676415034668096</c:v>
                </c:pt>
                <c:pt idx="2515" formatCode="General">
                  <c:v>0.60740510495920397</c:v>
                </c:pt>
                <c:pt idx="2516" formatCode="General">
                  <c:v>0.60791796168677703</c:v>
                </c:pt>
                <c:pt idx="2517" formatCode="General">
                  <c:v>0.60872185588279104</c:v>
                </c:pt>
                <c:pt idx="2518" formatCode="General">
                  <c:v>0.60938343142455897</c:v>
                </c:pt>
                <c:pt idx="2519" formatCode="General">
                  <c:v>0.61002931334455501</c:v>
                </c:pt>
                <c:pt idx="2520" formatCode="General">
                  <c:v>0.61056397842547705</c:v>
                </c:pt>
                <c:pt idx="2521" formatCode="General">
                  <c:v>0.61110514089067003</c:v>
                </c:pt>
                <c:pt idx="2522" formatCode="General">
                  <c:v>0.61157173066041504</c:v>
                </c:pt>
                <c:pt idx="2523" formatCode="General">
                  <c:v>0.61208654462590995</c:v>
                </c:pt>
                <c:pt idx="2524" formatCode="General">
                  <c:v>0.61272005903325599</c:v>
                </c:pt>
                <c:pt idx="2525" formatCode="General">
                  <c:v>0.61318465617081597</c:v>
                </c:pt>
                <c:pt idx="2526" formatCode="General">
                  <c:v>0.61376430558115802</c:v>
                </c:pt>
                <c:pt idx="2527" formatCode="General">
                  <c:v>0.614394169855636</c:v>
                </c:pt>
                <c:pt idx="2528" formatCode="General">
                  <c:v>0.61498089002438105</c:v>
                </c:pt>
                <c:pt idx="2529" formatCode="General">
                  <c:v>0.61568744427473399</c:v>
                </c:pt>
                <c:pt idx="2530" formatCode="General">
                  <c:v>0.61627326468051202</c:v>
                </c:pt>
                <c:pt idx="2531" formatCode="General">
                  <c:v>0.61679363301530399</c:v>
                </c:pt>
                <c:pt idx="2532" formatCode="General">
                  <c:v>0.61743714748114598</c:v>
                </c:pt>
                <c:pt idx="2533" formatCode="General">
                  <c:v>0.61802958430447696</c:v>
                </c:pt>
                <c:pt idx="2534" formatCode="General">
                  <c:v>0.61874112869215703</c:v>
                </c:pt>
                <c:pt idx="2535" formatCode="General">
                  <c:v>0.61926190020601601</c:v>
                </c:pt>
                <c:pt idx="2536" formatCode="General">
                  <c:v>0.61988356075643802</c:v>
                </c:pt>
                <c:pt idx="2537" formatCode="General">
                  <c:v>0.620492468139757</c:v>
                </c:pt>
                <c:pt idx="2538" formatCode="General">
                  <c:v>0.62133091089154902</c:v>
                </c:pt>
                <c:pt idx="2539" formatCode="General">
                  <c:v>0.621957804250313</c:v>
                </c:pt>
                <c:pt idx="2540" formatCode="General">
                  <c:v>0.62252108655733296</c:v>
                </c:pt>
                <c:pt idx="2541" formatCode="General">
                  <c:v>0.62324228947185001</c:v>
                </c:pt>
                <c:pt idx="2542" formatCode="General">
                  <c:v>0.62381934283940599</c:v>
                </c:pt>
                <c:pt idx="2543" formatCode="General">
                  <c:v>0.62438311026641102</c:v>
                </c:pt>
                <c:pt idx="2544" formatCode="General">
                  <c:v>0.62487361231719496</c:v>
                </c:pt>
                <c:pt idx="2545" formatCode="General">
                  <c:v>0.62540597723307001</c:v>
                </c:pt>
                <c:pt idx="2546" formatCode="General">
                  <c:v>0.62599597663694195</c:v>
                </c:pt>
                <c:pt idx="2547" formatCode="General">
                  <c:v>0.62659810996830101</c:v>
                </c:pt>
                <c:pt idx="2548" formatCode="General">
                  <c:v>0.62699585659513701</c:v>
                </c:pt>
                <c:pt idx="2549" formatCode="General">
                  <c:v>0.62764667677984298</c:v>
                </c:pt>
                <c:pt idx="2550" formatCode="General">
                  <c:v>0.62829138062998902</c:v>
                </c:pt>
                <c:pt idx="2551" formatCode="General">
                  <c:v>0.628767088496476</c:v>
                </c:pt>
                <c:pt idx="2552" formatCode="General">
                  <c:v>0.629339395459105</c:v>
                </c:pt>
                <c:pt idx="2553" formatCode="General">
                  <c:v>0.63009764183984596</c:v>
                </c:pt>
                <c:pt idx="2554" formatCode="General">
                  <c:v>0.63075130534928003</c:v>
                </c:pt>
                <c:pt idx="2555" formatCode="General">
                  <c:v>0.63136220238989105</c:v>
                </c:pt>
                <c:pt idx="2556" formatCode="General">
                  <c:v>0.63195369227415898</c:v>
                </c:pt>
                <c:pt idx="2557" formatCode="General">
                  <c:v>0.63268567931669895</c:v>
                </c:pt>
                <c:pt idx="2558" formatCode="General">
                  <c:v>0.63319646292484499</c:v>
                </c:pt>
                <c:pt idx="2559" formatCode="General">
                  <c:v>0.63380436547403096</c:v>
                </c:pt>
                <c:pt idx="2560" formatCode="General">
                  <c:v>0.63465259551395603</c:v>
                </c:pt>
                <c:pt idx="2561" formatCode="General">
                  <c:v>0.63536921921693201</c:v>
                </c:pt>
                <c:pt idx="2562" formatCode="General">
                  <c:v>0.63603479532632001</c:v>
                </c:pt>
                <c:pt idx="2563" formatCode="General">
                  <c:v>0.63667242496766696</c:v>
                </c:pt>
                <c:pt idx="2564" formatCode="General">
                  <c:v>0.63714733547040203</c:v>
                </c:pt>
                <c:pt idx="2565" formatCode="General">
                  <c:v>0.63776266645203405</c:v>
                </c:pt>
                <c:pt idx="2566" formatCode="General">
                  <c:v>0.63828308739796902</c:v>
                </c:pt>
                <c:pt idx="2567" formatCode="General">
                  <c:v>0.63883460113806501</c:v>
                </c:pt>
                <c:pt idx="2568" formatCode="General">
                  <c:v>0.63946230162542195</c:v>
                </c:pt>
                <c:pt idx="2569" formatCode="General">
                  <c:v>0.64003033551226096</c:v>
                </c:pt>
                <c:pt idx="2570" formatCode="General">
                  <c:v>0.64087515454502497</c:v>
                </c:pt>
                <c:pt idx="2571" formatCode="General">
                  <c:v>0.64139202305561205</c:v>
                </c:pt>
                <c:pt idx="2572" formatCode="General">
                  <c:v>0.64216331813396699</c:v>
                </c:pt>
                <c:pt idx="2573" formatCode="General">
                  <c:v>0.642729716025778</c:v>
                </c:pt>
                <c:pt idx="2574" formatCode="General">
                  <c:v>0.64317424885252095</c:v>
                </c:pt>
                <c:pt idx="2575" formatCode="General">
                  <c:v>0.64388070659740404</c:v>
                </c:pt>
                <c:pt idx="2576" formatCode="General">
                  <c:v>0.64459097078028904</c:v>
                </c:pt>
                <c:pt idx="2577" formatCode="General">
                  <c:v>0.64504574071630805</c:v>
                </c:pt>
                <c:pt idx="2578" formatCode="General">
                  <c:v>0.64563115373992397</c:v>
                </c:pt>
                <c:pt idx="2579" formatCode="General">
                  <c:v>0.64625204995289198</c:v>
                </c:pt>
                <c:pt idx="2580" formatCode="General">
                  <c:v>0.64684961781764405</c:v>
                </c:pt>
                <c:pt idx="2581" formatCode="General">
                  <c:v>0.64762928425430899</c:v>
                </c:pt>
                <c:pt idx="2582" formatCode="General">
                  <c:v>0.64803598577558197</c:v>
                </c:pt>
                <c:pt idx="2583" formatCode="General">
                  <c:v>0.64860511308709501</c:v>
                </c:pt>
                <c:pt idx="2584" formatCode="General">
                  <c:v>0.64922384774625297</c:v>
                </c:pt>
                <c:pt idx="2585" formatCode="General">
                  <c:v>0.64982157570608601</c:v>
                </c:pt>
                <c:pt idx="2586" formatCode="General">
                  <c:v>0.65064499390283903</c:v>
                </c:pt>
                <c:pt idx="2587" formatCode="General">
                  <c:v>0.65136323879647096</c:v>
                </c:pt>
                <c:pt idx="2588" formatCode="General">
                  <c:v>0.65191108754640203</c:v>
                </c:pt>
                <c:pt idx="2589" formatCode="General">
                  <c:v>0.65248397678069703</c:v>
                </c:pt>
                <c:pt idx="2590" formatCode="General">
                  <c:v>0.65310801683539799</c:v>
                </c:pt>
                <c:pt idx="2591" formatCode="General">
                  <c:v>0.65384442272682197</c:v>
                </c:pt>
                <c:pt idx="2592" formatCode="General">
                  <c:v>0.65473122768243497</c:v>
                </c:pt>
                <c:pt idx="2593" formatCode="General">
                  <c:v>0.65533062705710299</c:v>
                </c:pt>
                <c:pt idx="2594" formatCode="General">
                  <c:v>0.65591512162253496</c:v>
                </c:pt>
                <c:pt idx="2595" formatCode="General">
                  <c:v>0.656478714853996</c:v>
                </c:pt>
                <c:pt idx="2596" formatCode="General">
                  <c:v>0.65706891967450398</c:v>
                </c:pt>
                <c:pt idx="2597" formatCode="General">
                  <c:v>0.65774004796602104</c:v>
                </c:pt>
                <c:pt idx="2598" formatCode="General">
                  <c:v>0.65816965907367497</c:v>
                </c:pt>
                <c:pt idx="2599" formatCode="General">
                  <c:v>0.658779439486739</c:v>
                </c:pt>
                <c:pt idx="2600" formatCode="General">
                  <c:v>0.65950551234128296</c:v>
                </c:pt>
                <c:pt idx="2601" formatCode="General">
                  <c:v>0.66004235655697796</c:v>
                </c:pt>
                <c:pt idx="2602" formatCode="General">
                  <c:v>0.66068450534247702</c:v>
                </c:pt>
                <c:pt idx="2603" formatCode="General">
                  <c:v>0.661372182030322</c:v>
                </c:pt>
                <c:pt idx="2604" formatCode="General">
                  <c:v>0.66222778396430804</c:v>
                </c:pt>
                <c:pt idx="2605" formatCode="General">
                  <c:v>0.66300714319410103</c:v>
                </c:pt>
                <c:pt idx="2606" formatCode="General">
                  <c:v>0.66387784312556297</c:v>
                </c:pt>
                <c:pt idx="2607" formatCode="General">
                  <c:v>0.66442432501918403</c:v>
                </c:pt>
                <c:pt idx="2608" formatCode="General">
                  <c:v>0.665181320605715</c:v>
                </c:pt>
                <c:pt idx="2609" formatCode="General">
                  <c:v>0.66568808625467801</c:v>
                </c:pt>
                <c:pt idx="2610" formatCode="General">
                  <c:v>0.66621056007193902</c:v>
                </c:pt>
                <c:pt idx="2611" formatCode="General">
                  <c:v>0.66682220799828895</c:v>
                </c:pt>
                <c:pt idx="2612" formatCode="General">
                  <c:v>0.66731269063173904</c:v>
                </c:pt>
                <c:pt idx="2613" formatCode="General">
                  <c:v>0.66797170048835297</c:v>
                </c:pt>
                <c:pt idx="2614" formatCode="General">
                  <c:v>0.66857945606625602</c:v>
                </c:pt>
                <c:pt idx="2615" formatCode="General">
                  <c:v>0.66923632394749399</c:v>
                </c:pt>
                <c:pt idx="2616" formatCode="General">
                  <c:v>0.66991307987571402</c:v>
                </c:pt>
                <c:pt idx="2617" formatCode="General">
                  <c:v>0.67051695072238204</c:v>
                </c:pt>
                <c:pt idx="2618" formatCode="General">
                  <c:v>0.67110399668983201</c:v>
                </c:pt>
                <c:pt idx="2619" formatCode="General">
                  <c:v>0.67191891561238004</c:v>
                </c:pt>
                <c:pt idx="2620" formatCode="General">
                  <c:v>0.67245108526753195</c:v>
                </c:pt>
                <c:pt idx="2621" formatCode="General">
                  <c:v>0.67312937489058899</c:v>
                </c:pt>
                <c:pt idx="2622" formatCode="General">
                  <c:v>0.673662426323418</c:v>
                </c:pt>
                <c:pt idx="2623" formatCode="General">
                  <c:v>0.67435128063248895</c:v>
                </c:pt>
                <c:pt idx="2624" formatCode="General">
                  <c:v>0.67510160047442003</c:v>
                </c:pt>
                <c:pt idx="2625" formatCode="General">
                  <c:v>0.67571133308008202</c:v>
                </c:pt>
                <c:pt idx="2626" formatCode="General">
                  <c:v>0.67639682885005203</c:v>
                </c:pt>
                <c:pt idx="2627" formatCode="General">
                  <c:v>0.67689686545705097</c:v>
                </c:pt>
                <c:pt idx="2628" formatCode="General">
                  <c:v>0.67775517801031004</c:v>
                </c:pt>
                <c:pt idx="2629" formatCode="General">
                  <c:v>0.67826676594971302</c:v>
                </c:pt>
                <c:pt idx="2630" formatCode="General">
                  <c:v>0.67883813822331296</c:v>
                </c:pt>
                <c:pt idx="2631" formatCode="General">
                  <c:v>0.67950556777555504</c:v>
                </c:pt>
                <c:pt idx="2632" formatCode="General">
                  <c:v>0.68005720479396803</c:v>
                </c:pt>
                <c:pt idx="2633" formatCode="General">
                  <c:v>0.68071796480319202</c:v>
                </c:pt>
                <c:pt idx="2634" formatCode="General">
                  <c:v>0.68144496752338302</c:v>
                </c:pt>
                <c:pt idx="2635" formatCode="General">
                  <c:v>0.68220303359790602</c:v>
                </c:pt>
                <c:pt idx="2636" formatCode="General">
                  <c:v>0.68294302622260805</c:v>
                </c:pt>
                <c:pt idx="2637" formatCode="General">
                  <c:v>0.68365401838129003</c:v>
                </c:pt>
                <c:pt idx="2638" formatCode="General">
                  <c:v>0.68430307394852397</c:v>
                </c:pt>
                <c:pt idx="2639" formatCode="General">
                  <c:v>0.68491949114057804</c:v>
                </c:pt>
                <c:pt idx="2640" formatCode="General">
                  <c:v>0.68552497229937304</c:v>
                </c:pt>
                <c:pt idx="2641" formatCode="General">
                  <c:v>0.68608340775399801</c:v>
                </c:pt>
                <c:pt idx="2642" formatCode="General">
                  <c:v>0.68680907994194496</c:v>
                </c:pt>
                <c:pt idx="2643" formatCode="General">
                  <c:v>0.68734595012145105</c:v>
                </c:pt>
                <c:pt idx="2644" formatCode="General">
                  <c:v>0.68792858191587702</c:v>
                </c:pt>
                <c:pt idx="2645" formatCode="General">
                  <c:v>0.688593360436901</c:v>
                </c:pt>
                <c:pt idx="2646" formatCode="General">
                  <c:v>0.68927450356533804</c:v>
                </c:pt>
                <c:pt idx="2647" formatCode="General">
                  <c:v>0.68989700581837399</c:v>
                </c:pt>
                <c:pt idx="2648" formatCode="General">
                  <c:v>0.69039904500855398</c:v>
                </c:pt>
                <c:pt idx="2649" formatCode="General">
                  <c:v>0.69124577273691701</c:v>
                </c:pt>
                <c:pt idx="2650" formatCode="General">
                  <c:v>0.69204846751208005</c:v>
                </c:pt>
                <c:pt idx="2651" formatCode="General">
                  <c:v>0.69239387699004595</c:v>
                </c:pt>
                <c:pt idx="2652" formatCode="General">
                  <c:v>0.69323895554927795</c:v>
                </c:pt>
                <c:pt idx="2653" formatCode="General">
                  <c:v>0.69410432139313705</c:v>
                </c:pt>
                <c:pt idx="2654" formatCode="General">
                  <c:v>0.69484316856632899</c:v>
                </c:pt>
                <c:pt idx="2655" formatCode="General">
                  <c:v>0.69565822640030595</c:v>
                </c:pt>
                <c:pt idx="2656" formatCode="General">
                  <c:v>0.69627835489951195</c:v>
                </c:pt>
                <c:pt idx="2657" formatCode="General">
                  <c:v>0.69698772392854003</c:v>
                </c:pt>
                <c:pt idx="2658" formatCode="General">
                  <c:v>0.69764011659855296</c:v>
                </c:pt>
                <c:pt idx="2659" formatCode="General">
                  <c:v>0.69839910694993901</c:v>
                </c:pt>
                <c:pt idx="2660" formatCode="General">
                  <c:v>0.69916576970333499</c:v>
                </c:pt>
                <c:pt idx="2661" formatCode="General">
                  <c:v>0.69986262289469903</c:v>
                </c:pt>
                <c:pt idx="2662" formatCode="General">
                  <c:v>0.70075119281938603</c:v>
                </c:pt>
                <c:pt idx="2663" formatCode="General">
                  <c:v>0.70141015354599101</c:v>
                </c:pt>
                <c:pt idx="2664" formatCode="General">
                  <c:v>0.70226335006863905</c:v>
                </c:pt>
                <c:pt idx="2665" formatCode="General">
                  <c:v>0.702706922366787</c:v>
                </c:pt>
                <c:pt idx="2666" formatCode="General">
                  <c:v>0.70331456022239203</c:v>
                </c:pt>
                <c:pt idx="2667" formatCode="General">
                  <c:v>0.70398583584651997</c:v>
                </c:pt>
                <c:pt idx="2668" formatCode="General">
                  <c:v>0.70454977652161999</c:v>
                </c:pt>
                <c:pt idx="2669" formatCode="General">
                  <c:v>0.70512694129518905</c:v>
                </c:pt>
                <c:pt idx="2670" formatCode="General">
                  <c:v>0.70569887717996205</c:v>
                </c:pt>
                <c:pt idx="2671" formatCode="General">
                  <c:v>0.70634898323489603</c:v>
                </c:pt>
                <c:pt idx="2672" formatCode="General">
                  <c:v>0.70675087542089099</c:v>
                </c:pt>
                <c:pt idx="2673" formatCode="General">
                  <c:v>0.70721050296752697</c:v>
                </c:pt>
                <c:pt idx="2674" formatCode="General">
                  <c:v>0.70782620589918799</c:v>
                </c:pt>
                <c:pt idx="2675" formatCode="General">
                  <c:v>0.70860375040433998</c:v>
                </c:pt>
                <c:pt idx="2676" formatCode="General">
                  <c:v>0.70913347427628604</c:v>
                </c:pt>
                <c:pt idx="2677" formatCode="General">
                  <c:v>0.70970619181872896</c:v>
                </c:pt>
                <c:pt idx="2678" formatCode="General">
                  <c:v>0.71031929106857605</c:v>
                </c:pt>
                <c:pt idx="2679" formatCode="General">
                  <c:v>0.711125669881712</c:v>
                </c:pt>
                <c:pt idx="2680" formatCode="General">
                  <c:v>0.71182139059863303</c:v>
                </c:pt>
                <c:pt idx="2681" formatCode="General">
                  <c:v>0.71268403529012403</c:v>
                </c:pt>
                <c:pt idx="2682" formatCode="General">
                  <c:v>0.71352897332915999</c:v>
                </c:pt>
                <c:pt idx="2683" formatCode="General">
                  <c:v>0.71433062427111005</c:v>
                </c:pt>
                <c:pt idx="2684" formatCode="General">
                  <c:v>0.71492338303500902</c:v>
                </c:pt>
                <c:pt idx="2685" formatCode="General">
                  <c:v>0.71565422845764304</c:v>
                </c:pt>
                <c:pt idx="2686" formatCode="General">
                  <c:v>0.71636857027981604</c:v>
                </c:pt>
                <c:pt idx="2687" formatCode="General">
                  <c:v>0.71692791365400799</c:v>
                </c:pt>
                <c:pt idx="2688" formatCode="General">
                  <c:v>0.717777334573661</c:v>
                </c:pt>
                <c:pt idx="2689" formatCode="General">
                  <c:v>0.71872404531324297</c:v>
                </c:pt>
                <c:pt idx="2690" formatCode="General">
                  <c:v>0.71934753579357003</c:v>
                </c:pt>
                <c:pt idx="2691" formatCode="General">
                  <c:v>0.72021673578809997</c:v>
                </c:pt>
                <c:pt idx="2692" formatCode="General">
                  <c:v>0.72079366613520401</c:v>
                </c:pt>
                <c:pt idx="2693" formatCode="General">
                  <c:v>0.72144806277044404</c:v>
                </c:pt>
                <c:pt idx="2694" formatCode="General">
                  <c:v>0.722077026201706</c:v>
                </c:pt>
                <c:pt idx="2695" formatCode="General">
                  <c:v>0.72272218128165899</c:v>
                </c:pt>
                <c:pt idx="2696" formatCode="General">
                  <c:v>0.72364102975436495</c:v>
                </c:pt>
                <c:pt idx="2697" formatCode="General">
                  <c:v>0.724159443944696</c:v>
                </c:pt>
                <c:pt idx="2698" formatCode="General">
                  <c:v>0.72480612472193495</c:v>
                </c:pt>
                <c:pt idx="2699" formatCode="General">
                  <c:v>0.72528343933510597</c:v>
                </c:pt>
                <c:pt idx="2700" formatCode="General">
                  <c:v>0.72636686854843402</c:v>
                </c:pt>
                <c:pt idx="2701" formatCode="General">
                  <c:v>0.72702135182236405</c:v>
                </c:pt>
                <c:pt idx="2702" formatCode="General">
                  <c:v>0.72768309634015804</c:v>
                </c:pt>
                <c:pt idx="2703" formatCode="General">
                  <c:v>0.72830670989227297</c:v>
                </c:pt>
                <c:pt idx="2704" formatCode="General">
                  <c:v>0.72926493483474697</c:v>
                </c:pt>
                <c:pt idx="2705" formatCode="General">
                  <c:v>0.72986460801707398</c:v>
                </c:pt>
                <c:pt idx="2706" formatCode="General">
                  <c:v>0.73047487922397303</c:v>
                </c:pt>
                <c:pt idx="2707" formatCode="General">
                  <c:v>0.73132030195504305</c:v>
                </c:pt>
                <c:pt idx="2708" formatCode="General">
                  <c:v>0.73209881570945601</c:v>
                </c:pt>
                <c:pt idx="2709" formatCode="General">
                  <c:v>0.73294714302978703</c:v>
                </c:pt>
                <c:pt idx="2710" formatCode="General">
                  <c:v>0.73377865606807202</c:v>
                </c:pt>
                <c:pt idx="2711" formatCode="General">
                  <c:v>0.73451726526699801</c:v>
                </c:pt>
                <c:pt idx="2712" formatCode="General">
                  <c:v>0.735284338172008</c:v>
                </c:pt>
                <c:pt idx="2713" formatCode="General">
                  <c:v>0.73573759339504197</c:v>
                </c:pt>
                <c:pt idx="2714" formatCode="General">
                  <c:v>0.73647578771121402</c:v>
                </c:pt>
                <c:pt idx="2715" formatCode="General">
                  <c:v>0.73697319416722695</c:v>
                </c:pt>
                <c:pt idx="2716" formatCode="General">
                  <c:v>0.73766755776666904</c:v>
                </c:pt>
                <c:pt idx="2717" formatCode="General">
                  <c:v>0.73839864160422797</c:v>
                </c:pt>
                <c:pt idx="2718" formatCode="General">
                  <c:v>0.73905167447221698</c:v>
                </c:pt>
                <c:pt idx="2719" formatCode="General">
                  <c:v>0.73971616977240895</c:v>
                </c:pt>
                <c:pt idx="2720" formatCode="General">
                  <c:v>0.74041859046585201</c:v>
                </c:pt>
                <c:pt idx="2721" formatCode="General">
                  <c:v>0.74112503794773399</c:v>
                </c:pt>
                <c:pt idx="2722" formatCode="General">
                  <c:v>0.741680383611383</c:v>
                </c:pt>
                <c:pt idx="2723" formatCode="General">
                  <c:v>0.74254588668817201</c:v>
                </c:pt>
                <c:pt idx="2724" formatCode="General">
                  <c:v>0.74328931494502404</c:v>
                </c:pt>
                <c:pt idx="2725" formatCode="General">
                  <c:v>0.743832434268478</c:v>
                </c:pt>
                <c:pt idx="2726" formatCode="General">
                  <c:v>0.74450942449526103</c:v>
                </c:pt>
                <c:pt idx="2727" formatCode="General">
                  <c:v>0.745386624978426</c:v>
                </c:pt>
                <c:pt idx="2728" formatCode="General">
                  <c:v>0.74588607628834702</c:v>
                </c:pt>
                <c:pt idx="2729" formatCode="General">
                  <c:v>0.74643205997624795</c:v>
                </c:pt>
                <c:pt idx="2730" formatCode="General">
                  <c:v>0.747155538939269</c:v>
                </c:pt>
                <c:pt idx="2731" formatCode="General">
                  <c:v>0.747652455437816</c:v>
                </c:pt>
                <c:pt idx="2732" formatCode="General">
                  <c:v>0.74841737147378995</c:v>
                </c:pt>
                <c:pt idx="2733" formatCode="General">
                  <c:v>0.74907393293716895</c:v>
                </c:pt>
                <c:pt idx="2734" formatCode="General">
                  <c:v>0.74965706351783701</c:v>
                </c:pt>
                <c:pt idx="2735" formatCode="General">
                  <c:v>0.75058157831799099</c:v>
                </c:pt>
                <c:pt idx="2736" formatCode="General">
                  <c:v>0.75106583493206003</c:v>
                </c:pt>
                <c:pt idx="2737" formatCode="General">
                  <c:v>0.75174566994478997</c:v>
                </c:pt>
                <c:pt idx="2738" formatCode="General">
                  <c:v>0.75262850638964995</c:v>
                </c:pt>
                <c:pt idx="2739" formatCode="General">
                  <c:v>0.75331050792258503</c:v>
                </c:pt>
                <c:pt idx="2740" formatCode="General">
                  <c:v>0.75393384261033702</c:v>
                </c:pt>
                <c:pt idx="2741" formatCode="General">
                  <c:v>0.75446616795492405</c:v>
                </c:pt>
                <c:pt idx="2742" formatCode="General">
                  <c:v>0.755201737612893</c:v>
                </c:pt>
                <c:pt idx="2743" formatCode="General">
                  <c:v>0.75582107144055399</c:v>
                </c:pt>
                <c:pt idx="2744" formatCode="General">
                  <c:v>0.75667457125926596</c:v>
                </c:pt>
                <c:pt idx="2745" formatCode="General">
                  <c:v>0.75721772671079501</c:v>
                </c:pt>
                <c:pt idx="2746" formatCode="General">
                  <c:v>0.75777176131554602</c:v>
                </c:pt>
                <c:pt idx="2747" formatCode="General">
                  <c:v>0.75838210722146304</c:v>
                </c:pt>
                <c:pt idx="2748" formatCode="General">
                  <c:v>0.759114142143543</c:v>
                </c:pt>
                <c:pt idx="2749" formatCode="General">
                  <c:v>0.75980243866306196</c:v>
                </c:pt>
                <c:pt idx="2750" formatCode="General">
                  <c:v>0.760483071308105</c:v>
                </c:pt>
                <c:pt idx="2751" formatCode="General">
                  <c:v>0.76103948563969903</c:v>
                </c:pt>
                <c:pt idx="2752" formatCode="General">
                  <c:v>0.76165455189918796</c:v>
                </c:pt>
                <c:pt idx="2753" formatCode="General">
                  <c:v>0.76250855291892194</c:v>
                </c:pt>
                <c:pt idx="2754" formatCode="General">
                  <c:v>0.76307217043671105</c:v>
                </c:pt>
                <c:pt idx="2755" formatCode="General">
                  <c:v>0.76406339844593596</c:v>
                </c:pt>
                <c:pt idx="2756" formatCode="General">
                  <c:v>0.76466894953530495</c:v>
                </c:pt>
                <c:pt idx="2757" formatCode="General">
                  <c:v>0.76519642347816896</c:v>
                </c:pt>
                <c:pt idx="2758" formatCode="General">
                  <c:v>0.765953014918482</c:v>
                </c:pt>
                <c:pt idx="2759" formatCode="General">
                  <c:v>0.76675718028114304</c:v>
                </c:pt>
                <c:pt idx="2760" formatCode="General">
                  <c:v>0.76756114080214899</c:v>
                </c:pt>
                <c:pt idx="2761" formatCode="General">
                  <c:v>0.76832077140696398</c:v>
                </c:pt>
                <c:pt idx="2762" formatCode="General">
                  <c:v>0.76901979820842903</c:v>
                </c:pt>
                <c:pt idx="2763" formatCode="General">
                  <c:v>0.76965359625718199</c:v>
                </c:pt>
                <c:pt idx="2764" formatCode="General">
                  <c:v>0.77054142755528499</c:v>
                </c:pt>
                <c:pt idx="2765" formatCode="General">
                  <c:v>0.77111761000876899</c:v>
                </c:pt>
                <c:pt idx="2766" formatCode="General">
                  <c:v>0.77181146164376802</c:v>
                </c:pt>
                <c:pt idx="2767" formatCode="General">
                  <c:v>0.77252064738322601</c:v>
                </c:pt>
                <c:pt idx="2768" formatCode="General">
                  <c:v>0.77333894977202899</c:v>
                </c:pt>
                <c:pt idx="2769" formatCode="General">
                  <c:v>0.77388611499119297</c:v>
                </c:pt>
                <c:pt idx="2770" formatCode="General">
                  <c:v>0.774484550230502</c:v>
                </c:pt>
                <c:pt idx="2771" formatCode="General">
                  <c:v>0.77502406392536505</c:v>
                </c:pt>
                <c:pt idx="2772" formatCode="General">
                  <c:v>0.77585727546601801</c:v>
                </c:pt>
                <c:pt idx="2773" formatCode="General">
                  <c:v>0.77640162550469305</c:v>
                </c:pt>
                <c:pt idx="2774" formatCode="General">
                  <c:v>0.77706649852502696</c:v>
                </c:pt>
                <c:pt idx="2775" formatCode="General">
                  <c:v>0.77794823756180698</c:v>
                </c:pt>
                <c:pt idx="2776" formatCode="General">
                  <c:v>0.77882456038499004</c:v>
                </c:pt>
                <c:pt idx="2777" formatCode="General">
                  <c:v>0.77946115844944996</c:v>
                </c:pt>
                <c:pt idx="2778" formatCode="General">
                  <c:v>0.780317509813795</c:v>
                </c:pt>
                <c:pt idx="2779" formatCode="General">
                  <c:v>0.78113417160270204</c:v>
                </c:pt>
                <c:pt idx="2780" formatCode="General">
                  <c:v>0.78177910333229195</c:v>
                </c:pt>
                <c:pt idx="2781" formatCode="General">
                  <c:v>0.78221015735602395</c:v>
                </c:pt>
                <c:pt idx="2782" formatCode="General">
                  <c:v>0.78279664679463501</c:v>
                </c:pt>
                <c:pt idx="2783" formatCode="General">
                  <c:v>0.78327480196979204</c:v>
                </c:pt>
                <c:pt idx="2784" formatCode="General">
                  <c:v>0.78410909295494102</c:v>
                </c:pt>
                <c:pt idx="2785" formatCode="General">
                  <c:v>0.78480718814305195</c:v>
                </c:pt>
                <c:pt idx="2786" formatCode="General">
                  <c:v>0.78565420519560203</c:v>
                </c:pt>
                <c:pt idx="2787" formatCode="General">
                  <c:v>0.78638839469456201</c:v>
                </c:pt>
                <c:pt idx="2788" formatCode="General">
                  <c:v>0.78730282832135301</c:v>
                </c:pt>
                <c:pt idx="2789" formatCode="General">
                  <c:v>0.78802632800970196</c:v>
                </c:pt>
                <c:pt idx="2790" formatCode="General">
                  <c:v>0.78898884049343998</c:v>
                </c:pt>
                <c:pt idx="2791" formatCode="General">
                  <c:v>0.78956808046776294</c:v>
                </c:pt>
                <c:pt idx="2792" formatCode="General">
                  <c:v>0.79022458732269896</c:v>
                </c:pt>
                <c:pt idx="2793" formatCode="General">
                  <c:v>0.79102455770992497</c:v>
                </c:pt>
                <c:pt idx="2794" formatCode="General">
                  <c:v>0.791816211554904</c:v>
                </c:pt>
                <c:pt idx="2795" formatCode="General">
                  <c:v>0.79242154257425301</c:v>
                </c:pt>
                <c:pt idx="2796" formatCode="General">
                  <c:v>0.79330378735149898</c:v>
                </c:pt>
                <c:pt idx="2797" formatCode="General">
                  <c:v>0.79401890570553502</c:v>
                </c:pt>
                <c:pt idx="2798" formatCode="General">
                  <c:v>0.794766622504122</c:v>
                </c:pt>
                <c:pt idx="2799" formatCode="General">
                  <c:v>0.79557403610501398</c:v>
                </c:pt>
                <c:pt idx="2800" formatCode="General">
                  <c:v>0.79629176791673095</c:v>
                </c:pt>
                <c:pt idx="2801" formatCode="General">
                  <c:v>0.79682944987049498</c:v>
                </c:pt>
                <c:pt idx="2802" formatCode="General">
                  <c:v>0.79756157075852796</c:v>
                </c:pt>
                <c:pt idx="2803" formatCode="General">
                  <c:v>0.79826657235883802</c:v>
                </c:pt>
                <c:pt idx="2804" formatCode="General">
                  <c:v>0.79907569515311905</c:v>
                </c:pt>
                <c:pt idx="2805" formatCode="General">
                  <c:v>0.79981258573161196</c:v>
                </c:pt>
                <c:pt idx="2806" formatCode="General">
                  <c:v>0.80020183995190097</c:v>
                </c:pt>
                <c:pt idx="2807" formatCode="General">
                  <c:v>0.800928732369387</c:v>
                </c:pt>
                <c:pt idx="2808" formatCode="General">
                  <c:v>0.801635057281194</c:v>
                </c:pt>
                <c:pt idx="2809" formatCode="General">
                  <c:v>0.80247315859522905</c:v>
                </c:pt>
                <c:pt idx="2810" formatCode="General">
                  <c:v>0.80306595356852695</c:v>
                </c:pt>
                <c:pt idx="2811" formatCode="General">
                  <c:v>0.80396097380506903</c:v>
                </c:pt>
                <c:pt idx="2812" formatCode="General">
                  <c:v>0.80500564354406701</c:v>
                </c:pt>
                <c:pt idx="2813" formatCode="General">
                  <c:v>0.80567733123385898</c:v>
                </c:pt>
                <c:pt idx="2814" formatCode="General">
                  <c:v>0.80654055761968402</c:v>
                </c:pt>
                <c:pt idx="2815" formatCode="General">
                  <c:v>0.80748266242836997</c:v>
                </c:pt>
                <c:pt idx="2816" formatCode="General">
                  <c:v>0.80798074420986199</c:v>
                </c:pt>
                <c:pt idx="2817" formatCode="General">
                  <c:v>0.80856934779832002</c:v>
                </c:pt>
                <c:pt idx="2818" formatCode="General">
                  <c:v>0.809480655249326</c:v>
                </c:pt>
                <c:pt idx="2819" formatCode="General">
                  <c:v>0.81024310105117303</c:v>
                </c:pt>
                <c:pt idx="2820" formatCode="General">
                  <c:v>0.81087609159770602</c:v>
                </c:pt>
                <c:pt idx="2821" formatCode="General">
                  <c:v>0.81153485541364401</c:v>
                </c:pt>
                <c:pt idx="2822" formatCode="General">
                  <c:v>0.81223277183308795</c:v>
                </c:pt>
                <c:pt idx="2823" formatCode="General">
                  <c:v>0.81299942861083396</c:v>
                </c:pt>
                <c:pt idx="2824" formatCode="General">
                  <c:v>0.81366418973590304</c:v>
                </c:pt>
                <c:pt idx="2825" formatCode="General">
                  <c:v>0.81439703761362003</c:v>
                </c:pt>
                <c:pt idx="2826" formatCode="General">
                  <c:v>0.81516389980415804</c:v>
                </c:pt>
                <c:pt idx="2827" formatCode="General">
                  <c:v>0.81595402233688397</c:v>
                </c:pt>
                <c:pt idx="2828" formatCode="General">
                  <c:v>0.81672370209696699</c:v>
                </c:pt>
                <c:pt idx="2829" formatCode="General">
                  <c:v>0.81753118035151595</c:v>
                </c:pt>
                <c:pt idx="2830" formatCode="General">
                  <c:v>0.81810528688121797</c:v>
                </c:pt>
                <c:pt idx="2831" formatCode="General">
                  <c:v>0.81878216984473295</c:v>
                </c:pt>
                <c:pt idx="2832" formatCode="General">
                  <c:v>0.81941005220366503</c:v>
                </c:pt>
                <c:pt idx="2833" formatCode="General">
                  <c:v>0.82017136240036204</c:v>
                </c:pt>
                <c:pt idx="2834" formatCode="General">
                  <c:v>0.82093819063148399</c:v>
                </c:pt>
                <c:pt idx="2835" formatCode="General">
                  <c:v>0.82170003126819302</c:v>
                </c:pt>
                <c:pt idx="2836" formatCode="General">
                  <c:v>0.822407786759072</c:v>
                </c:pt>
                <c:pt idx="2837" formatCode="General">
                  <c:v>0.82325430848813097</c:v>
                </c:pt>
                <c:pt idx="2838" formatCode="General">
                  <c:v>0.823787120893957</c:v>
                </c:pt>
                <c:pt idx="2839" formatCode="General">
                  <c:v>0.82453314830145397</c:v>
                </c:pt>
                <c:pt idx="2840" formatCode="General">
                  <c:v>0.82515123052397499</c:v>
                </c:pt>
                <c:pt idx="2841" formatCode="General">
                  <c:v>0.82570098107923495</c:v>
                </c:pt>
                <c:pt idx="2842" formatCode="General">
                  <c:v>0.826428246827838</c:v>
                </c:pt>
                <c:pt idx="2843" formatCode="General">
                  <c:v>0.82710360603941702</c:v>
                </c:pt>
                <c:pt idx="2844" formatCode="General">
                  <c:v>0.82790057534184702</c:v>
                </c:pt>
                <c:pt idx="2845" formatCode="General">
                  <c:v>0.828681004872729</c:v>
                </c:pt>
                <c:pt idx="2846" formatCode="General">
                  <c:v>0.82968612145473097</c:v>
                </c:pt>
                <c:pt idx="2847" formatCode="General">
                  <c:v>0.83064466008647697</c:v>
                </c:pt>
                <c:pt idx="2848" formatCode="General">
                  <c:v>0.83134362499369996</c:v>
                </c:pt>
                <c:pt idx="2849" formatCode="General">
                  <c:v>0.83195337183337303</c:v>
                </c:pt>
                <c:pt idx="2850" formatCode="General">
                  <c:v>0.83254579595814204</c:v>
                </c:pt>
                <c:pt idx="2851" formatCode="General">
                  <c:v>0.83326872412674502</c:v>
                </c:pt>
                <c:pt idx="2852" formatCode="General">
                  <c:v>0.83394832630812699</c:v>
                </c:pt>
                <c:pt idx="2853" formatCode="General">
                  <c:v>0.834751178077342</c:v>
                </c:pt>
                <c:pt idx="2854" formatCode="General">
                  <c:v>0.83564757721481397</c:v>
                </c:pt>
                <c:pt idx="2855" formatCode="General">
                  <c:v>0.83634892251801496</c:v>
                </c:pt>
                <c:pt idx="2856" formatCode="General">
                  <c:v>0.83726941582001102</c:v>
                </c:pt>
                <c:pt idx="2857" formatCode="General">
                  <c:v>0.83797043802883497</c:v>
                </c:pt>
                <c:pt idx="2858" formatCode="General">
                  <c:v>0.83881835200320998</c:v>
                </c:pt>
                <c:pt idx="2859" formatCode="General">
                  <c:v>0.83943318335989903</c:v>
                </c:pt>
                <c:pt idx="2860" formatCode="General">
                  <c:v>0.83992575713380002</c:v>
                </c:pt>
                <c:pt idx="2861" formatCode="General">
                  <c:v>0.84086023714174896</c:v>
                </c:pt>
                <c:pt idx="2862" formatCode="General">
                  <c:v>0.84172226936593497</c:v>
                </c:pt>
                <c:pt idx="2863" formatCode="General">
                  <c:v>0.84232845612699803</c:v>
                </c:pt>
                <c:pt idx="2864" formatCode="General">
                  <c:v>0.84313618289001002</c:v>
                </c:pt>
                <c:pt idx="2865" formatCode="General">
                  <c:v>0.84398854173125004</c:v>
                </c:pt>
                <c:pt idx="2866" formatCode="General">
                  <c:v>0.84472034819501796</c:v>
                </c:pt>
                <c:pt idx="2867" formatCode="General">
                  <c:v>0.84559382004620298</c:v>
                </c:pt>
                <c:pt idx="2868" formatCode="General">
                  <c:v>0.84609480673079496</c:v>
                </c:pt>
                <c:pt idx="2869" formatCode="General">
                  <c:v>0.84685588228910202</c:v>
                </c:pt>
                <c:pt idx="2870" formatCode="General">
                  <c:v>0.847530401959533</c:v>
                </c:pt>
                <c:pt idx="2871" formatCode="General">
                  <c:v>0.84840908325181297</c:v>
                </c:pt>
                <c:pt idx="2872" formatCode="General">
                  <c:v>0.84911533616576096</c:v>
                </c:pt>
                <c:pt idx="2873" formatCode="General">
                  <c:v>0.84955966033720998</c:v>
                </c:pt>
                <c:pt idx="2874" formatCode="General">
                  <c:v>0.85024479654905305</c:v>
                </c:pt>
                <c:pt idx="2875" formatCode="General">
                  <c:v>0.85098277910637099</c:v>
                </c:pt>
                <c:pt idx="2876" formatCode="General">
                  <c:v>0.85180184564384598</c:v>
                </c:pt>
                <c:pt idx="2877" formatCode="General">
                  <c:v>0.85256309547242304</c:v>
                </c:pt>
                <c:pt idx="2878" formatCode="General">
                  <c:v>0.853229379130793</c:v>
                </c:pt>
                <c:pt idx="2879" formatCode="General">
                  <c:v>0.85390768042866405</c:v>
                </c:pt>
                <c:pt idx="2880" formatCode="General">
                  <c:v>0.85482788927861897</c:v>
                </c:pt>
                <c:pt idx="2881" formatCode="General">
                  <c:v>0.85555005939914797</c:v>
                </c:pt>
                <c:pt idx="2882" formatCode="General">
                  <c:v>0.85614128329658901</c:v>
                </c:pt>
                <c:pt idx="2883" formatCode="General">
                  <c:v>0.85697955686970695</c:v>
                </c:pt>
                <c:pt idx="2884" formatCode="General">
                  <c:v>0.85757315122622102</c:v>
                </c:pt>
                <c:pt idx="2885" formatCode="General">
                  <c:v>0.85846602243206704</c:v>
                </c:pt>
                <c:pt idx="2886" formatCode="General">
                  <c:v>0.85933786101749199</c:v>
                </c:pt>
                <c:pt idx="2887" formatCode="General">
                  <c:v>0.86017688097290101</c:v>
                </c:pt>
                <c:pt idx="2888" formatCode="General">
                  <c:v>0.86096122755879601</c:v>
                </c:pt>
                <c:pt idx="2889" formatCode="General">
                  <c:v>0.86163483655964901</c:v>
                </c:pt>
                <c:pt idx="2890" formatCode="General">
                  <c:v>0.86248710595692302</c:v>
                </c:pt>
                <c:pt idx="2891" formatCode="General">
                  <c:v>0.86329627547877097</c:v>
                </c:pt>
                <c:pt idx="2892" formatCode="General">
                  <c:v>0.86395306522926396</c:v>
                </c:pt>
                <c:pt idx="2893" formatCode="General">
                  <c:v>0.86492759995795698</c:v>
                </c:pt>
                <c:pt idx="2894" formatCode="General">
                  <c:v>0.86566458437093297</c:v>
                </c:pt>
                <c:pt idx="2895" formatCode="General">
                  <c:v>0.86643784209941899</c:v>
                </c:pt>
                <c:pt idx="2896" formatCode="General">
                  <c:v>0.86734400728246697</c:v>
                </c:pt>
                <c:pt idx="2897" formatCode="General">
                  <c:v>0.86816897533039905</c:v>
                </c:pt>
                <c:pt idx="2898" formatCode="General">
                  <c:v>0.86895689101023699</c:v>
                </c:pt>
                <c:pt idx="2899" formatCode="General">
                  <c:v>0.86968842185186701</c:v>
                </c:pt>
                <c:pt idx="2900" formatCode="General">
                  <c:v>0.87040302270016001</c:v>
                </c:pt>
                <c:pt idx="2901" formatCode="General">
                  <c:v>0.87117778452666395</c:v>
                </c:pt>
                <c:pt idx="2902" formatCode="General">
                  <c:v>0.87176806319476297</c:v>
                </c:pt>
                <c:pt idx="2903" formatCode="General">
                  <c:v>0.87245771646864001</c:v>
                </c:pt>
                <c:pt idx="2904" formatCode="General">
                  <c:v>0.87323258811100901</c:v>
                </c:pt>
                <c:pt idx="2905" formatCode="General">
                  <c:v>0.87388159518103403</c:v>
                </c:pt>
                <c:pt idx="2906" formatCode="General">
                  <c:v>0.87478235554495998</c:v>
                </c:pt>
                <c:pt idx="2907" formatCode="General">
                  <c:v>0.87575669432682102</c:v>
                </c:pt>
                <c:pt idx="2908" formatCode="General">
                  <c:v>0.87646681800777204</c:v>
                </c:pt>
                <c:pt idx="2909" formatCode="General">
                  <c:v>0.8772710278825</c:v>
                </c:pt>
                <c:pt idx="2910" formatCode="General">
                  <c:v>0.87806604457581905</c:v>
                </c:pt>
                <c:pt idx="2911" formatCode="General">
                  <c:v>0.87879449291018297</c:v>
                </c:pt>
                <c:pt idx="2912" formatCode="General">
                  <c:v>0.87950659475902504</c:v>
                </c:pt>
                <c:pt idx="2913" formatCode="General">
                  <c:v>0.880221486737648</c:v>
                </c:pt>
                <c:pt idx="2914" formatCode="General">
                  <c:v>0.88088458928651303</c:v>
                </c:pt>
                <c:pt idx="2915" formatCode="General">
                  <c:v>0.88156711616549199</c:v>
                </c:pt>
                <c:pt idx="2916" formatCode="General">
                  <c:v>0.88270263208961297</c:v>
                </c:pt>
                <c:pt idx="2917" formatCode="General">
                  <c:v>0.88348929652400099</c:v>
                </c:pt>
                <c:pt idx="2918" formatCode="General">
                  <c:v>0.88445869926359999</c:v>
                </c:pt>
                <c:pt idx="2919" formatCode="General">
                  <c:v>0.88547403773654099</c:v>
                </c:pt>
                <c:pt idx="2920" formatCode="General">
                  <c:v>0.88639738566780402</c:v>
                </c:pt>
                <c:pt idx="2921" formatCode="General">
                  <c:v>0.88714068602436003</c:v>
                </c:pt>
                <c:pt idx="2922" formatCode="General">
                  <c:v>0.88842365753482799</c:v>
                </c:pt>
                <c:pt idx="2923" formatCode="General">
                  <c:v>0.88920989638354997</c:v>
                </c:pt>
                <c:pt idx="2924" formatCode="General">
                  <c:v>0.89003605666600205</c:v>
                </c:pt>
                <c:pt idx="2925" formatCode="General">
                  <c:v>0.89060554703038297</c:v>
                </c:pt>
                <c:pt idx="2926" formatCode="General">
                  <c:v>0.89128300593544396</c:v>
                </c:pt>
                <c:pt idx="2927" formatCode="General">
                  <c:v>0.892122076034498</c:v>
                </c:pt>
                <c:pt idx="2928" formatCode="General">
                  <c:v>0.89271470771694605</c:v>
                </c:pt>
                <c:pt idx="2929" formatCode="General">
                  <c:v>0.893576886361934</c:v>
                </c:pt>
                <c:pt idx="2930" formatCode="General">
                  <c:v>0.89432242288181196</c:v>
                </c:pt>
                <c:pt idx="2931" formatCode="General">
                  <c:v>0.89493639018453996</c:v>
                </c:pt>
                <c:pt idx="2932" formatCode="General">
                  <c:v>0.89555830849373796</c:v>
                </c:pt>
                <c:pt idx="2933" formatCode="General">
                  <c:v>0.89619568977919795</c:v>
                </c:pt>
                <c:pt idx="2934" formatCode="General">
                  <c:v>0.89701549352951904</c:v>
                </c:pt>
                <c:pt idx="2935" formatCode="General">
                  <c:v>0.89781597014512504</c:v>
                </c:pt>
                <c:pt idx="2936" formatCode="General">
                  <c:v>0.89871972896865804</c:v>
                </c:pt>
                <c:pt idx="2937" formatCode="General">
                  <c:v>0.89940164450799798</c:v>
                </c:pt>
                <c:pt idx="2938" formatCode="General">
                  <c:v>0.90036858536207598</c:v>
                </c:pt>
                <c:pt idx="2939" formatCode="General">
                  <c:v>0.90097094912499098</c:v>
                </c:pt>
                <c:pt idx="2940" formatCode="General">
                  <c:v>0.90143323493092897</c:v>
                </c:pt>
                <c:pt idx="2941" formatCode="General">
                  <c:v>0.90208541506207496</c:v>
                </c:pt>
                <c:pt idx="2942" formatCode="General">
                  <c:v>0.90313775801110197</c:v>
                </c:pt>
                <c:pt idx="2943" formatCode="General">
                  <c:v>0.90385699955118104</c:v>
                </c:pt>
                <c:pt idx="2944" formatCode="General">
                  <c:v>0.90452209649715498</c:v>
                </c:pt>
                <c:pt idx="2945" formatCode="General">
                  <c:v>0.90533283781748397</c:v>
                </c:pt>
                <c:pt idx="2946" formatCode="General">
                  <c:v>0.90618030449106401</c:v>
                </c:pt>
                <c:pt idx="2947" formatCode="General">
                  <c:v>0.906921670995812</c:v>
                </c:pt>
                <c:pt idx="2948" formatCode="General">
                  <c:v>0.90808759697645203</c:v>
                </c:pt>
                <c:pt idx="2949" formatCode="General">
                  <c:v>0.90883524339118105</c:v>
                </c:pt>
                <c:pt idx="2950" formatCode="General">
                  <c:v>0.90957381073698496</c:v>
                </c:pt>
                <c:pt idx="2951" formatCode="General">
                  <c:v>0.910369513498134</c:v>
                </c:pt>
                <c:pt idx="2952" formatCode="General">
                  <c:v>0.91113898674073102</c:v>
                </c:pt>
                <c:pt idx="2953" formatCode="General">
                  <c:v>0.91197374787061303</c:v>
                </c:pt>
                <c:pt idx="2954" formatCode="General">
                  <c:v>0.91241545204497698</c:v>
                </c:pt>
                <c:pt idx="2955" formatCode="General">
                  <c:v>0.91305276148506198</c:v>
                </c:pt>
                <c:pt idx="2956" formatCode="General">
                  <c:v>0.91380556730004303</c:v>
                </c:pt>
                <c:pt idx="2957" formatCode="General">
                  <c:v>0.914458636061934</c:v>
                </c:pt>
                <c:pt idx="2958" formatCode="General">
                  <c:v>0.91516229852285502</c:v>
                </c:pt>
                <c:pt idx="2959" formatCode="General">
                  <c:v>0.91588022577035699</c:v>
                </c:pt>
                <c:pt idx="2960" formatCode="General">
                  <c:v>0.91668968944876095</c:v>
                </c:pt>
                <c:pt idx="2961" formatCode="General">
                  <c:v>0.91736961368992997</c:v>
                </c:pt>
                <c:pt idx="2962" formatCode="General">
                  <c:v>0.91818604019709205</c:v>
                </c:pt>
                <c:pt idx="2963" formatCode="General">
                  <c:v>0.91880937726581102</c:v>
                </c:pt>
                <c:pt idx="2964" formatCode="General">
                  <c:v>0.91965240503926005</c:v>
                </c:pt>
                <c:pt idx="2965" formatCode="General">
                  <c:v>0.92052100024224603</c:v>
                </c:pt>
                <c:pt idx="2966" formatCode="General">
                  <c:v>0.92132994747484398</c:v>
                </c:pt>
                <c:pt idx="2967" formatCode="General">
                  <c:v>0.92208736731830998</c:v>
                </c:pt>
                <c:pt idx="2968" formatCode="General">
                  <c:v>0.92287907516822398</c:v>
                </c:pt>
                <c:pt idx="2969" formatCode="General">
                  <c:v>0.92366492987149895</c:v>
                </c:pt>
                <c:pt idx="2970" formatCode="General">
                  <c:v>0.92479205023781796</c:v>
                </c:pt>
                <c:pt idx="2971" formatCode="General">
                  <c:v>0.925460444633044</c:v>
                </c:pt>
                <c:pt idx="2972" formatCode="General">
                  <c:v>0.92610919165361805</c:v>
                </c:pt>
                <c:pt idx="2973" formatCode="General">
                  <c:v>0.92691642111255901</c:v>
                </c:pt>
                <c:pt idx="2974" formatCode="General">
                  <c:v>0.92789614783478702</c:v>
                </c:pt>
                <c:pt idx="2975" formatCode="General">
                  <c:v>0.92860358243681096</c:v>
                </c:pt>
                <c:pt idx="2976" formatCode="General">
                  <c:v>0.92937690407884899</c:v>
                </c:pt>
                <c:pt idx="2977" formatCode="General">
                  <c:v>0.93012274967424002</c:v>
                </c:pt>
                <c:pt idx="2978" formatCode="General">
                  <c:v>0.93081769088313104</c:v>
                </c:pt>
                <c:pt idx="2979" formatCode="General">
                  <c:v>0.93163954232902102</c:v>
                </c:pt>
                <c:pt idx="2980" formatCode="General">
                  <c:v>0.93264023099014903</c:v>
                </c:pt>
                <c:pt idx="2981" formatCode="General">
                  <c:v>0.93357220974557198</c:v>
                </c:pt>
                <c:pt idx="2982" formatCode="General">
                  <c:v>0.93420185016200596</c:v>
                </c:pt>
                <c:pt idx="2983" formatCode="General">
                  <c:v>0.93514249061478305</c:v>
                </c:pt>
                <c:pt idx="2984" formatCode="General">
                  <c:v>0.93575579161153899</c:v>
                </c:pt>
                <c:pt idx="2985" formatCode="General">
                  <c:v>0.93649890454229601</c:v>
                </c:pt>
                <c:pt idx="2986" formatCode="General">
                  <c:v>0.93721665169502599</c:v>
                </c:pt>
                <c:pt idx="2987" formatCode="General">
                  <c:v>0.93784932181192504</c:v>
                </c:pt>
                <c:pt idx="2988" formatCode="General">
                  <c:v>0.93869451416117</c:v>
                </c:pt>
                <c:pt idx="2989" formatCode="General">
                  <c:v>0.939577294222948</c:v>
                </c:pt>
                <c:pt idx="2990" formatCode="General">
                  <c:v>0.94070132429451203</c:v>
                </c:pt>
                <c:pt idx="2991" formatCode="General">
                  <c:v>0.94150091406367398</c:v>
                </c:pt>
                <c:pt idx="2992" formatCode="General">
                  <c:v>0.94216571365049995</c:v>
                </c:pt>
                <c:pt idx="2993" formatCode="General">
                  <c:v>0.942852753669989</c:v>
                </c:pt>
                <c:pt idx="2994" formatCode="General">
                  <c:v>0.94356417796246805</c:v>
                </c:pt>
                <c:pt idx="2995" formatCode="General">
                  <c:v>0.94429186799625398</c:v>
                </c:pt>
                <c:pt idx="2996" formatCode="General">
                  <c:v>0.94510424424949002</c:v>
                </c:pt>
                <c:pt idx="2997" formatCode="General">
                  <c:v>0.94607049679113897</c:v>
                </c:pt>
                <c:pt idx="2998" formatCode="General">
                  <c:v>0.946846810846251</c:v>
                </c:pt>
                <c:pt idx="2999" formatCode="General">
                  <c:v>0.94777041107789695</c:v>
                </c:pt>
                <c:pt idx="3000" formatCode="General">
                  <c:v>0.94842078376456995</c:v>
                </c:pt>
                <c:pt idx="3001" formatCode="General">
                  <c:v>0.94920852914751397</c:v>
                </c:pt>
                <c:pt idx="3002" formatCode="General">
                  <c:v>0.94990097131250195</c:v>
                </c:pt>
                <c:pt idx="3003" formatCode="General">
                  <c:v>0.95071437426527805</c:v>
                </c:pt>
                <c:pt idx="3004" formatCode="General">
                  <c:v>0.95147691957047298</c:v>
                </c:pt>
                <c:pt idx="3005" formatCode="General">
                  <c:v>0.952386978325103</c:v>
                </c:pt>
                <c:pt idx="3006" formatCode="General">
                  <c:v>0.95310060682351305</c:v>
                </c:pt>
                <c:pt idx="3007" formatCode="General">
                  <c:v>0.95390080755190398</c:v>
                </c:pt>
                <c:pt idx="3008" formatCode="General">
                  <c:v>0.95466656233170299</c:v>
                </c:pt>
                <c:pt idx="3009" formatCode="General">
                  <c:v>0.95563892944620399</c:v>
                </c:pt>
                <c:pt idx="3010" formatCode="General">
                  <c:v>0.95663065926591195</c:v>
                </c:pt>
                <c:pt idx="3011" formatCode="General">
                  <c:v>0.95773927780907697</c:v>
                </c:pt>
                <c:pt idx="3012" formatCode="General">
                  <c:v>0.95845744537214606</c:v>
                </c:pt>
                <c:pt idx="3013" formatCode="General">
                  <c:v>0.95925215106524298</c:v>
                </c:pt>
                <c:pt idx="3014" formatCode="General">
                  <c:v>0.96008654678722405</c:v>
                </c:pt>
                <c:pt idx="3015" formatCode="General">
                  <c:v>0.96089758503604406</c:v>
                </c:pt>
                <c:pt idx="3016" formatCode="General">
                  <c:v>0.96168586561059</c:v>
                </c:pt>
                <c:pt idx="3017" formatCode="General">
                  <c:v>0.96264269768723698</c:v>
                </c:pt>
                <c:pt idx="3018" formatCode="General">
                  <c:v>0.96351789764375095</c:v>
                </c:pt>
                <c:pt idx="3019" formatCode="General">
                  <c:v>0.96445227015593504</c:v>
                </c:pt>
                <c:pt idx="3020" formatCode="General">
                  <c:v>0.96513042265437798</c:v>
                </c:pt>
                <c:pt idx="3021" formatCode="General">
                  <c:v>0.96566700417963602</c:v>
                </c:pt>
                <c:pt idx="3022" formatCode="General">
                  <c:v>0.96647345647197402</c:v>
                </c:pt>
                <c:pt idx="3023" formatCode="General">
                  <c:v>0.96722776193078097</c:v>
                </c:pt>
                <c:pt idx="3024" formatCode="General">
                  <c:v>0.96772136351192894</c:v>
                </c:pt>
                <c:pt idx="3025" formatCode="General">
                  <c:v>0.96830330304187096</c:v>
                </c:pt>
                <c:pt idx="3026" formatCode="General">
                  <c:v>0.96923382779518596</c:v>
                </c:pt>
                <c:pt idx="3027" formatCode="General">
                  <c:v>0.97003306848527204</c:v>
                </c:pt>
                <c:pt idx="3028" formatCode="General">
                  <c:v>0.97110169975376703</c:v>
                </c:pt>
                <c:pt idx="3029" formatCode="General">
                  <c:v>0.971951837272643</c:v>
                </c:pt>
                <c:pt idx="3030" formatCode="General">
                  <c:v>0.97280412940130001</c:v>
                </c:pt>
                <c:pt idx="3031" formatCode="General">
                  <c:v>0.973473210014141</c:v>
                </c:pt>
                <c:pt idx="3032" formatCode="General">
                  <c:v>0.97427348891946697</c:v>
                </c:pt>
                <c:pt idx="3033" formatCode="General">
                  <c:v>0.975303015968217</c:v>
                </c:pt>
                <c:pt idx="3034" formatCode="General">
                  <c:v>0.97601435851603202</c:v>
                </c:pt>
                <c:pt idx="3035" formatCode="General">
                  <c:v>0.97687598125322805</c:v>
                </c:pt>
                <c:pt idx="3036" formatCode="General">
                  <c:v>0.97770143938821796</c:v>
                </c:pt>
                <c:pt idx="3037" formatCode="General">
                  <c:v>0.97848122769004697</c:v>
                </c:pt>
                <c:pt idx="3038" formatCode="General">
                  <c:v>0.979051895003064</c:v>
                </c:pt>
                <c:pt idx="3039" formatCode="General">
                  <c:v>0.97981920804452105</c:v>
                </c:pt>
                <c:pt idx="3040" formatCode="General">
                  <c:v>0.980606906215026</c:v>
                </c:pt>
                <c:pt idx="3041" formatCode="General">
                  <c:v>0.98189569918603703</c:v>
                </c:pt>
                <c:pt idx="3042" formatCode="General">
                  <c:v>0.98260802215381604</c:v>
                </c:pt>
                <c:pt idx="3043" formatCode="General">
                  <c:v>0.98366019280162398</c:v>
                </c:pt>
                <c:pt idx="3044" formatCode="General">
                  <c:v>0.984482340417973</c:v>
                </c:pt>
                <c:pt idx="3045" formatCode="General">
                  <c:v>0.98543090495005503</c:v>
                </c:pt>
                <c:pt idx="3046" formatCode="General">
                  <c:v>0.98620335849051299</c:v>
                </c:pt>
                <c:pt idx="3047" formatCode="General">
                  <c:v>0.98697061996051605</c:v>
                </c:pt>
                <c:pt idx="3048" formatCode="General">
                  <c:v>0.98788821122397297</c:v>
                </c:pt>
                <c:pt idx="3049" formatCode="General">
                  <c:v>0.98871109066402796</c:v>
                </c:pt>
                <c:pt idx="3050" formatCode="General">
                  <c:v>0.989418496824092</c:v>
                </c:pt>
                <c:pt idx="3051" formatCode="General">
                  <c:v>0.99050599968175002</c:v>
                </c:pt>
                <c:pt idx="3052" formatCode="General">
                  <c:v>0.99125015076347001</c:v>
                </c:pt>
                <c:pt idx="3053" formatCode="General">
                  <c:v>0.99212563732089798</c:v>
                </c:pt>
                <c:pt idx="3054" formatCode="General">
                  <c:v>0.99320021777446299</c:v>
                </c:pt>
                <c:pt idx="3055" formatCode="General">
                  <c:v>0.99413402334157797</c:v>
                </c:pt>
                <c:pt idx="3056" formatCode="General">
                  <c:v>0.99499363906613103</c:v>
                </c:pt>
                <c:pt idx="3057" formatCode="General">
                  <c:v>0.99577778095588898</c:v>
                </c:pt>
                <c:pt idx="3058" formatCode="General">
                  <c:v>0.99681102606192196</c:v>
                </c:pt>
                <c:pt idx="3059" formatCode="General">
                  <c:v>0.99785004928507404</c:v>
                </c:pt>
                <c:pt idx="3060" formatCode="General">
                  <c:v>0.99863641221164601</c:v>
                </c:pt>
                <c:pt idx="3061" formatCode="General">
                  <c:v>0.999259834071342</c:v>
                </c:pt>
                <c:pt idx="3062" formatCode="General">
                  <c:v>1.00031523294974</c:v>
                </c:pt>
                <c:pt idx="3063" formatCode="General">
                  <c:v>1.0012577927758499</c:v>
                </c:pt>
                <c:pt idx="3064" formatCode="General">
                  <c:v>1.0021420266007</c:v>
                </c:pt>
                <c:pt idx="3065" formatCode="General">
                  <c:v>1.0029963133783899</c:v>
                </c:pt>
                <c:pt idx="3066" formatCode="General">
                  <c:v>1.0037685380043899</c:v>
                </c:pt>
                <c:pt idx="3067" formatCode="General">
                  <c:v>1.0048470364712001</c:v>
                </c:pt>
                <c:pt idx="3068" formatCode="General">
                  <c:v>1.00562914377169</c:v>
                </c:pt>
                <c:pt idx="3069" formatCode="General">
                  <c:v>1.0064753440029199</c:v>
                </c:pt>
                <c:pt idx="3070" formatCode="General">
                  <c:v>1.0070183424410399</c:v>
                </c:pt>
                <c:pt idx="3071" formatCode="General">
                  <c:v>1.00777383632608</c:v>
                </c:pt>
                <c:pt idx="3072" formatCode="General">
                  <c:v>1.00866119678235</c:v>
                </c:pt>
                <c:pt idx="3073" formatCode="General">
                  <c:v>1.0098482439351799</c:v>
                </c:pt>
                <c:pt idx="3074" formatCode="General">
                  <c:v>1.0105175567145599</c:v>
                </c:pt>
                <c:pt idx="3075" formatCode="General">
                  <c:v>1.0112592509020799</c:v>
                </c:pt>
                <c:pt idx="3076" formatCode="General">
                  <c:v>1.0121429225358001</c:v>
                </c:pt>
                <c:pt idx="3077" formatCode="General">
                  <c:v>1.01280739384328</c:v>
                </c:pt>
                <c:pt idx="3078" formatCode="General">
                  <c:v>1.0137143926526799</c:v>
                </c:pt>
                <c:pt idx="3079" formatCode="General">
                  <c:v>1.0146203686119499</c:v>
                </c:pt>
                <c:pt idx="3080" formatCode="General">
                  <c:v>1.0157940920328301</c:v>
                </c:pt>
                <c:pt idx="3081" formatCode="General">
                  <c:v>1.0165257365269</c:v>
                </c:pt>
                <c:pt idx="3082" formatCode="General">
                  <c:v>1.01755516766955</c:v>
                </c:pt>
                <c:pt idx="3083" formatCode="General">
                  <c:v>1.0183889848608501</c:v>
                </c:pt>
                <c:pt idx="3084" formatCode="General">
                  <c:v>1.0193314545562799</c:v>
                </c:pt>
                <c:pt idx="3085" formatCode="General">
                  <c:v>1.02010644243487</c:v>
                </c:pt>
                <c:pt idx="3086" formatCode="General">
                  <c:v>1.0210726183377701</c:v>
                </c:pt>
                <c:pt idx="3087" formatCode="General">
                  <c:v>1.0218187431443699</c:v>
                </c:pt>
                <c:pt idx="3088" formatCode="General">
                  <c:v>1.02281040536248</c:v>
                </c:pt>
                <c:pt idx="3089" formatCode="General">
                  <c:v>1.0239405446855201</c:v>
                </c:pt>
                <c:pt idx="3090" formatCode="General">
                  <c:v>1.0246875979892101</c:v>
                </c:pt>
                <c:pt idx="3091" formatCode="General">
                  <c:v>1.0258149071829801</c:v>
                </c:pt>
                <c:pt idx="3092" formatCode="General">
                  <c:v>1.02669189434982</c:v>
                </c:pt>
                <c:pt idx="3093" formatCode="General">
                  <c:v>1.0276208098141499</c:v>
                </c:pt>
                <c:pt idx="3094" formatCode="General">
                  <c:v>1.0283915601674201</c:v>
                </c:pt>
                <c:pt idx="3095" formatCode="General">
                  <c:v>1.0294266580220099</c:v>
                </c:pt>
                <c:pt idx="3096" formatCode="General">
                  <c:v>1.0302993499361599</c:v>
                </c:pt>
                <c:pt idx="3097" formatCode="General">
                  <c:v>1.0310883994490201</c:v>
                </c:pt>
                <c:pt idx="3098" formatCode="General">
                  <c:v>1.0318359510756301</c:v>
                </c:pt>
                <c:pt idx="3099" formatCode="General">
                  <c:v>1.03261054783263</c:v>
                </c:pt>
                <c:pt idx="3100" formatCode="General">
                  <c:v>1.0335158917801399</c:v>
                </c:pt>
                <c:pt idx="3101" formatCode="General">
                  <c:v>1.0344087917328599</c:v>
                </c:pt>
                <c:pt idx="3102" formatCode="General">
                  <c:v>1.03540519508729</c:v>
                </c:pt>
                <c:pt idx="3103" formatCode="General">
                  <c:v>1.0360206894124699</c:v>
                </c:pt>
                <c:pt idx="3104" formatCode="General">
                  <c:v>1.0366533879898601</c:v>
                </c:pt>
                <c:pt idx="3105" formatCode="General">
                  <c:v>1.0373483737203899</c:v>
                </c:pt>
                <c:pt idx="3106" formatCode="General">
                  <c:v>1.0382802585581099</c:v>
                </c:pt>
                <c:pt idx="3107" formatCode="General">
                  <c:v>1.03915546413594</c:v>
                </c:pt>
                <c:pt idx="3108" formatCode="General">
                  <c:v>1.03991702381161</c:v>
                </c:pt>
                <c:pt idx="3109" formatCode="General">
                  <c:v>1.0408545217332099</c:v>
                </c:pt>
                <c:pt idx="3110" formatCode="General">
                  <c:v>1.04180738474167</c:v>
                </c:pt>
                <c:pt idx="3111" formatCode="General">
                  <c:v>1.0427807938775899</c:v>
                </c:pt>
                <c:pt idx="3112" formatCode="General">
                  <c:v>1.04354565953537</c:v>
                </c:pt>
                <c:pt idx="3113" formatCode="General">
                  <c:v>1.0445325309370701</c:v>
                </c:pt>
                <c:pt idx="3114" formatCode="General">
                  <c:v>1.04540073816566</c:v>
                </c:pt>
                <c:pt idx="3115" formatCode="General">
                  <c:v>1.04637659039714</c:v>
                </c:pt>
                <c:pt idx="3116" formatCode="General">
                  <c:v>1.0472837399655901</c:v>
                </c:pt>
                <c:pt idx="3117" formatCode="General">
                  <c:v>1.0481535695109001</c:v>
                </c:pt>
                <c:pt idx="3118" formatCode="General">
                  <c:v>1.04887418239012</c:v>
                </c:pt>
                <c:pt idx="3119" formatCode="General">
                  <c:v>1.0500017299323201</c:v>
                </c:pt>
                <c:pt idx="3120" formatCode="General">
                  <c:v>1.05065109249463</c:v>
                </c:pt>
                <c:pt idx="3121" formatCode="General">
                  <c:v>1.0515870647805601</c:v>
                </c:pt>
                <c:pt idx="3122" formatCode="General">
                  <c:v>1.05230986740526</c:v>
                </c:pt>
                <c:pt idx="3123" formatCode="General">
                  <c:v>1.0532304428547099</c:v>
                </c:pt>
                <c:pt idx="3124" formatCode="General">
                  <c:v>1.05397537981111</c:v>
                </c:pt>
                <c:pt idx="3125" formatCode="General">
                  <c:v>1.05463139177009</c:v>
                </c:pt>
                <c:pt idx="3126" formatCode="General">
                  <c:v>1.0556314123335999</c:v>
                </c:pt>
                <c:pt idx="3127" formatCode="General">
                  <c:v>1.0565988481900599</c:v>
                </c:pt>
                <c:pt idx="3128" formatCode="General">
                  <c:v>1.05766840996061</c:v>
                </c:pt>
                <c:pt idx="3129" formatCode="General">
                  <c:v>1.0584389353449599</c:v>
                </c:pt>
                <c:pt idx="3130" formatCode="General">
                  <c:v>1.0592026252518201</c:v>
                </c:pt>
                <c:pt idx="3131" formatCode="General">
                  <c:v>1.0598877492027401</c:v>
                </c:pt>
                <c:pt idx="3132" formatCode="General">
                  <c:v>1.06082230156422</c:v>
                </c:pt>
                <c:pt idx="3133" formatCode="General">
                  <c:v>1.0619468375223899</c:v>
                </c:pt>
                <c:pt idx="3134" formatCode="General">
                  <c:v>1.06290773812152</c:v>
                </c:pt>
                <c:pt idx="3135" formatCode="General">
                  <c:v>1.0638769197000999</c:v>
                </c:pt>
                <c:pt idx="3136" formatCode="General">
                  <c:v>1.0649058191345</c:v>
                </c:pt>
                <c:pt idx="3137" formatCode="General">
                  <c:v>1.0656668559384801</c:v>
                </c:pt>
                <c:pt idx="3138" formatCode="General">
                  <c:v>1.06672277226096</c:v>
                </c:pt>
                <c:pt idx="3139" formatCode="General">
                  <c:v>1.0680702724442199</c:v>
                </c:pt>
                <c:pt idx="3140" formatCode="General">
                  <c:v>1.0688119476878</c:v>
                </c:pt>
                <c:pt idx="3141" formatCode="General">
                  <c:v>1.0695269787195201</c:v>
                </c:pt>
                <c:pt idx="3142" formatCode="General">
                  <c:v>1.07017511766225</c:v>
                </c:pt>
                <c:pt idx="3143" formatCode="General">
                  <c:v>1.0708844157294799</c:v>
                </c:pt>
                <c:pt idx="3144" formatCode="General">
                  <c:v>1.07186201260731</c:v>
                </c:pt>
                <c:pt idx="3145" formatCode="General">
                  <c:v>1.0727850595581101</c:v>
                </c:pt>
                <c:pt idx="3146" formatCode="General">
                  <c:v>1.0736027933480099</c:v>
                </c:pt>
                <c:pt idx="3147" formatCode="General">
                  <c:v>1.0744469010565101</c:v>
                </c:pt>
                <c:pt idx="3148" formatCode="General">
                  <c:v>1.0751559388168599</c:v>
                </c:pt>
                <c:pt idx="3149" formatCode="General">
                  <c:v>1.0757884532479001</c:v>
                </c:pt>
                <c:pt idx="3150" formatCode="General">
                  <c:v>1.07675646071521</c:v>
                </c:pt>
                <c:pt idx="3151" formatCode="General">
                  <c:v>1.07782804351448</c:v>
                </c:pt>
                <c:pt idx="3152" formatCode="General">
                  <c:v>1.07880357466856</c:v>
                </c:pt>
                <c:pt idx="3153" formatCode="General">
                  <c:v>1.0795063877245701</c:v>
                </c:pt>
                <c:pt idx="3154" formatCode="General">
                  <c:v>1.0803185596723199</c:v>
                </c:pt>
                <c:pt idx="3155" formatCode="General">
                  <c:v>1.0811987445825599</c:v>
                </c:pt>
                <c:pt idx="3156" formatCode="General">
                  <c:v>1.0822578070425499</c:v>
                </c:pt>
                <c:pt idx="3157" formatCode="General">
                  <c:v>1.0830150420411599</c:v>
                </c:pt>
                <c:pt idx="3158" formatCode="General">
                  <c:v>1.0838172116815199</c:v>
                </c:pt>
                <c:pt idx="3159" formatCode="General">
                  <c:v>1.08481143090375</c:v>
                </c:pt>
                <c:pt idx="3160" formatCode="General">
                  <c:v>1.0854309757337</c:v>
                </c:pt>
                <c:pt idx="3161" formatCode="General">
                  <c:v>1.0864854748205</c:v>
                </c:pt>
                <c:pt idx="3162" formatCode="General">
                  <c:v>1.0875100959585</c:v>
                </c:pt>
                <c:pt idx="3163" formatCode="General">
                  <c:v>1.08825394297442</c:v>
                </c:pt>
                <c:pt idx="3164" formatCode="General">
                  <c:v>1.08889035922813</c:v>
                </c:pt>
                <c:pt idx="3165" formatCode="General">
                  <c:v>1.0897373020322401</c:v>
                </c:pt>
                <c:pt idx="3166" formatCode="General">
                  <c:v>1.09068264113577</c:v>
                </c:pt>
                <c:pt idx="3167" formatCode="General">
                  <c:v>1.09196519599506</c:v>
                </c:pt>
                <c:pt idx="3168" formatCode="General">
                  <c:v>1.09280701228697</c:v>
                </c:pt>
                <c:pt idx="3169" formatCode="General">
                  <c:v>1.09384762244111</c:v>
                </c:pt>
                <c:pt idx="3170" formatCode="General">
                  <c:v>1.09481874450659</c:v>
                </c:pt>
                <c:pt idx="3171" formatCode="General">
                  <c:v>1.09571634179088</c:v>
                </c:pt>
                <c:pt idx="3172" formatCode="General">
                  <c:v>1.0966257139616</c:v>
                </c:pt>
                <c:pt idx="3173" formatCode="General">
                  <c:v>1.0975557056062299</c:v>
                </c:pt>
                <c:pt idx="3174" formatCode="General">
                  <c:v>1.0988533291932501</c:v>
                </c:pt>
                <c:pt idx="3175" formatCode="General">
                  <c:v>1.0995621475825501</c:v>
                </c:pt>
                <c:pt idx="3176" formatCode="General">
                  <c:v>1.1004606746129499</c:v>
                </c:pt>
                <c:pt idx="3177" formatCode="General">
                  <c:v>1.1014938792192699</c:v>
                </c:pt>
                <c:pt idx="3178" formatCode="General">
                  <c:v>1.1024233591967201</c:v>
                </c:pt>
                <c:pt idx="3179" formatCode="General">
                  <c:v>1.10332702883899</c:v>
                </c:pt>
                <c:pt idx="3180" formatCode="General">
                  <c:v>1.10419417111232</c:v>
                </c:pt>
                <c:pt idx="3181" formatCode="General">
                  <c:v>1.1049943804335101</c:v>
                </c:pt>
                <c:pt idx="3182" formatCode="General">
                  <c:v>1.1056938802018701</c:v>
                </c:pt>
                <c:pt idx="3183" formatCode="General">
                  <c:v>1.10659606184736</c:v>
                </c:pt>
                <c:pt idx="3184" formatCode="General">
                  <c:v>1.10762808267027</c:v>
                </c:pt>
                <c:pt idx="3185" formatCode="General">
                  <c:v>1.1084946649787599</c:v>
                </c:pt>
                <c:pt idx="3186" formatCode="General">
                  <c:v>1.10965828245488</c:v>
                </c:pt>
                <c:pt idx="3187" formatCode="General">
                  <c:v>1.1105219434379201</c:v>
                </c:pt>
                <c:pt idx="3188" formatCode="General">
                  <c:v>1.1113955798800399</c:v>
                </c:pt>
                <c:pt idx="3189" formatCode="General">
                  <c:v>1.11218589962639</c:v>
                </c:pt>
                <c:pt idx="3190" formatCode="General">
                  <c:v>1.11306155334514</c:v>
                </c:pt>
                <c:pt idx="3191" formatCode="General">
                  <c:v>1.11408394358538</c:v>
                </c:pt>
                <c:pt idx="3192" formatCode="General">
                  <c:v>1.1150562498943299</c:v>
                </c:pt>
                <c:pt idx="3193" formatCode="General">
                  <c:v>1.1160218145091301</c:v>
                </c:pt>
                <c:pt idx="3194" formatCode="General">
                  <c:v>1.1171748604484599</c:v>
                </c:pt>
                <c:pt idx="3195" formatCode="General">
                  <c:v>1.1179311916935699</c:v>
                </c:pt>
                <c:pt idx="3196" formatCode="General">
                  <c:v>1.1190599784486099</c:v>
                </c:pt>
                <c:pt idx="3197" formatCode="General">
                  <c:v>1.11993647244313</c:v>
                </c:pt>
                <c:pt idx="3198" formatCode="General">
                  <c:v>1.12111177692923</c:v>
                </c:pt>
                <c:pt idx="3199" formatCode="General">
                  <c:v>1.1217397163123</c:v>
                </c:pt>
                <c:pt idx="3200" formatCode="General">
                  <c:v>1.122542152796</c:v>
                </c:pt>
                <c:pt idx="3201" formatCode="General">
                  <c:v>1.12357679905256</c:v>
                </c:pt>
                <c:pt idx="3202" formatCode="General">
                  <c:v>1.1248117433746001</c:v>
                </c:pt>
                <c:pt idx="3203" formatCode="General">
                  <c:v>1.1257688410367701</c:v>
                </c:pt>
                <c:pt idx="3204" formatCode="General">
                  <c:v>1.1268713949387501</c:v>
                </c:pt>
                <c:pt idx="3205" formatCode="General">
                  <c:v>1.12768935233839</c:v>
                </c:pt>
                <c:pt idx="3206" formatCode="General">
                  <c:v>1.12889464633946</c:v>
                </c:pt>
                <c:pt idx="3207" formatCode="General">
                  <c:v>1.1299270940967201</c:v>
                </c:pt>
                <c:pt idx="3208" formatCode="General">
                  <c:v>1.1307739142231299</c:v>
                </c:pt>
                <c:pt idx="3209" formatCode="General">
                  <c:v>1.13166705843881</c:v>
                </c:pt>
                <c:pt idx="3210" formatCode="General">
                  <c:v>1.1325815202243501</c:v>
                </c:pt>
                <c:pt idx="3211" formatCode="General">
                  <c:v>1.1333188720665399</c:v>
                </c:pt>
                <c:pt idx="3212" formatCode="General">
                  <c:v>1.1342127140126399</c:v>
                </c:pt>
                <c:pt idx="3213" formatCode="General">
                  <c:v>1.13502257644933</c:v>
                </c:pt>
                <c:pt idx="3214" formatCode="General">
                  <c:v>1.1357299151765401</c:v>
                </c:pt>
                <c:pt idx="3215" formatCode="General">
                  <c:v>1.1366901071653499</c:v>
                </c:pt>
                <c:pt idx="3216" formatCode="General">
                  <c:v>1.13775324437815</c:v>
                </c:pt>
                <c:pt idx="3217" formatCode="General">
                  <c:v>1.1388227426000399</c:v>
                </c:pt>
                <c:pt idx="3218" formatCode="General">
                  <c:v>1.13979471441947</c:v>
                </c:pt>
                <c:pt idx="3219" formatCode="General">
                  <c:v>1.14067983282761</c:v>
                </c:pt>
                <c:pt idx="3220" formatCode="General">
                  <c:v>1.14167014925127</c:v>
                </c:pt>
                <c:pt idx="3221" formatCode="General">
                  <c:v>1.14257914040368</c:v>
                </c:pt>
                <c:pt idx="3222" formatCode="General">
                  <c:v>1.1435894875107599</c:v>
                </c:pt>
                <c:pt idx="3223" formatCode="General">
                  <c:v>1.1447515055859101</c:v>
                </c:pt>
                <c:pt idx="3224" formatCode="General">
                  <c:v>1.14558674498039</c:v>
                </c:pt>
                <c:pt idx="3225" formatCode="General">
                  <c:v>1.14657506279326</c:v>
                </c:pt>
                <c:pt idx="3226" formatCode="General">
                  <c:v>1.1471212999760501</c:v>
                </c:pt>
                <c:pt idx="3227" formatCode="General">
                  <c:v>1.1477496032366199</c:v>
                </c:pt>
                <c:pt idx="3228" formatCode="General">
                  <c:v>1.14877791180036</c:v>
                </c:pt>
                <c:pt idx="3229" formatCode="General">
                  <c:v>1.1495504914342001</c:v>
                </c:pt>
                <c:pt idx="3230" formatCode="General">
                  <c:v>1.1502155097612199</c:v>
                </c:pt>
                <c:pt idx="3231" formatCode="General">
                  <c:v>1.1514338648067399</c:v>
                </c:pt>
                <c:pt idx="3232" formatCode="General">
                  <c:v>1.1522420943579099</c:v>
                </c:pt>
                <c:pt idx="3233" formatCode="General">
                  <c:v>1.15316389954883</c:v>
                </c:pt>
                <c:pt idx="3234" formatCode="General">
                  <c:v>1.1543381213374999</c:v>
                </c:pt>
                <c:pt idx="3235" formatCode="General">
                  <c:v>1.1552967036037101</c:v>
                </c:pt>
                <c:pt idx="3236" formatCode="General">
                  <c:v>1.15613808792618</c:v>
                </c:pt>
                <c:pt idx="3237" formatCode="General">
                  <c:v>1.1574251280819701</c:v>
                </c:pt>
                <c:pt idx="3238" formatCode="General">
                  <c:v>1.1583035802361701</c:v>
                </c:pt>
                <c:pt idx="3239" formatCode="General">
                  <c:v>1.15909389158137</c:v>
                </c:pt>
                <c:pt idx="3240" formatCode="General">
                  <c:v>1.16009248285935</c:v>
                </c:pt>
                <c:pt idx="3241" formatCode="General">
                  <c:v>1.1611731510351999</c:v>
                </c:pt>
                <c:pt idx="3242" formatCode="General">
                  <c:v>1.1621196598482899</c:v>
                </c:pt>
                <c:pt idx="3243" formatCode="General">
                  <c:v>1.16311599112777</c:v>
                </c:pt>
                <c:pt idx="3244" formatCode="General">
                  <c:v>1.1640320209721999</c:v>
                </c:pt>
                <c:pt idx="3245" formatCode="General">
                  <c:v>1.1648310699031501</c:v>
                </c:pt>
                <c:pt idx="3246" formatCode="General">
                  <c:v>1.16587846831199</c:v>
                </c:pt>
                <c:pt idx="3247" formatCode="General">
                  <c:v>1.1671486439315799</c:v>
                </c:pt>
                <c:pt idx="3248" formatCode="General">
                  <c:v>1.16819672914136</c:v>
                </c:pt>
                <c:pt idx="3249" formatCode="General">
                  <c:v>1.1690896708910301</c:v>
                </c:pt>
                <c:pt idx="3250" formatCode="General">
                  <c:v>1.1699115724106299</c:v>
                </c:pt>
                <c:pt idx="3251" formatCode="General">
                  <c:v>1.1707341884360301</c:v>
                </c:pt>
                <c:pt idx="3252" formatCode="General">
                  <c:v>1.1719644368594999</c:v>
                </c:pt>
                <c:pt idx="3253" formatCode="General">
                  <c:v>1.17290338839974</c:v>
                </c:pt>
                <c:pt idx="3254" formatCode="General">
                  <c:v>1.1739178276533</c:v>
                </c:pt>
                <c:pt idx="3255" formatCode="General">
                  <c:v>1.17501150172757</c:v>
                </c:pt>
                <c:pt idx="3256" formatCode="General">
                  <c:v>1.1759584218016399</c:v>
                </c:pt>
                <c:pt idx="3257" formatCode="General">
                  <c:v>1.1769345683739401</c:v>
                </c:pt>
                <c:pt idx="3258" formatCode="General">
                  <c:v>1.1779860351644</c:v>
                </c:pt>
                <c:pt idx="3259" formatCode="General">
                  <c:v>1.1788189054804099</c:v>
                </c:pt>
                <c:pt idx="3260" formatCode="General">
                  <c:v>1.1796917239257401</c:v>
                </c:pt>
                <c:pt idx="3261" formatCode="General">
                  <c:v>1.1805441880921601</c:v>
                </c:pt>
                <c:pt idx="3262" formatCode="General">
                  <c:v>1.1814823992512899</c:v>
                </c:pt>
                <c:pt idx="3263" formatCode="General">
                  <c:v>1.1823827101434801</c:v>
                </c:pt>
                <c:pt idx="3264" formatCode="General">
                  <c:v>1.1831677169463399</c:v>
                </c:pt>
                <c:pt idx="3265" formatCode="General">
                  <c:v>1.1839580084527199</c:v>
                </c:pt>
                <c:pt idx="3266" formatCode="General">
                  <c:v>1.1849893168577099</c:v>
                </c:pt>
                <c:pt idx="3267" formatCode="General">
                  <c:v>1.18586354407091</c:v>
                </c:pt>
                <c:pt idx="3268" formatCode="General">
                  <c:v>1.18698165209895</c:v>
                </c:pt>
                <c:pt idx="3269" formatCode="General">
                  <c:v>1.1878026343065899</c:v>
                </c:pt>
                <c:pt idx="3270" formatCode="General">
                  <c:v>1.18864681319731</c:v>
                </c:pt>
                <c:pt idx="3271" formatCode="General">
                  <c:v>1.1895874028709501</c:v>
                </c:pt>
                <c:pt idx="3272" formatCode="General">
                  <c:v>1.1906465395270101</c:v>
                </c:pt>
                <c:pt idx="3273" formatCode="General">
                  <c:v>1.1917427563801699</c:v>
                </c:pt>
                <c:pt idx="3274" formatCode="General">
                  <c:v>1.1928559209520999</c:v>
                </c:pt>
                <c:pt idx="3275" formatCode="General">
                  <c:v>1.1938965056234501</c:v>
                </c:pt>
                <c:pt idx="3276" formatCode="General">
                  <c:v>1.1945988894309101</c:v>
                </c:pt>
                <c:pt idx="3277" formatCode="General">
                  <c:v>1.19569582860738</c:v>
                </c:pt>
                <c:pt idx="3278" formatCode="General">
                  <c:v>1.19673595129029</c:v>
                </c:pt>
                <c:pt idx="3279" formatCode="General">
                  <c:v>1.1977398691981</c:v>
                </c:pt>
                <c:pt idx="3280" formatCode="General">
                  <c:v>1.19884598433659</c:v>
                </c:pt>
                <c:pt idx="3281" formatCode="General">
                  <c:v>1.19994729281427</c:v>
                </c:pt>
                <c:pt idx="3282" formatCode="General">
                  <c:v>1.2010285160981899</c:v>
                </c:pt>
                <c:pt idx="3283" formatCode="General">
                  <c:v>1.2021183532153501</c:v>
                </c:pt>
                <c:pt idx="3284" formatCode="General">
                  <c:v>1.20327308814078</c:v>
                </c:pt>
                <c:pt idx="3285" formatCode="General">
                  <c:v>1.20411158818186</c:v>
                </c:pt>
                <c:pt idx="3286" formatCode="General">
                  <c:v>1.20474095575518</c:v>
                </c:pt>
                <c:pt idx="3287" formatCode="General">
                  <c:v>1.2061025686129301</c:v>
                </c:pt>
                <c:pt idx="3288" formatCode="General">
                  <c:v>1.2069411995291599</c:v>
                </c:pt>
                <c:pt idx="3289" formatCode="General">
                  <c:v>1.20784049341666</c:v>
                </c:pt>
                <c:pt idx="3290" formatCode="General">
                  <c:v>1.2088232736487501</c:v>
                </c:pt>
                <c:pt idx="3291" formatCode="General">
                  <c:v>1.20970985145549</c:v>
                </c:pt>
                <c:pt idx="3292" formatCode="General">
                  <c:v>1.2108236334514899</c:v>
                </c:pt>
                <c:pt idx="3293" formatCode="General">
                  <c:v>1.2118514780974099</c:v>
                </c:pt>
                <c:pt idx="3294" formatCode="General">
                  <c:v>1.2129204297409999</c:v>
                </c:pt>
                <c:pt idx="3295" formatCode="General">
                  <c:v>1.2138767825050301</c:v>
                </c:pt>
                <c:pt idx="3296" formatCode="General">
                  <c:v>1.2148066573240199</c:v>
                </c:pt>
                <c:pt idx="3297" formatCode="General">
                  <c:v>1.2158179533325599</c:v>
                </c:pt>
                <c:pt idx="3298" formatCode="General">
                  <c:v>1.2167928822870899</c:v>
                </c:pt>
                <c:pt idx="3299" formatCode="General">
                  <c:v>1.21747867186318</c:v>
                </c:pt>
                <c:pt idx="3300" formatCode="General">
                  <c:v>1.2187412322763</c:v>
                </c:pt>
                <c:pt idx="3301" formatCode="General">
                  <c:v>1.21950333242442</c:v>
                </c:pt>
                <c:pt idx="3302" formatCode="General">
                  <c:v>1.2206140187363099</c:v>
                </c:pt>
                <c:pt idx="3303" formatCode="General">
                  <c:v>1.2219196524702201</c:v>
                </c:pt>
                <c:pt idx="3304" formatCode="General">
                  <c:v>1.2228852419013001</c:v>
                </c:pt>
                <c:pt idx="3305" formatCode="General">
                  <c:v>1.22359521822641</c:v>
                </c:pt>
                <c:pt idx="3306" formatCode="General">
                  <c:v>1.2242083960403101</c:v>
                </c:pt>
                <c:pt idx="3307" formatCode="General">
                  <c:v>1.22530465009442</c:v>
                </c:pt>
                <c:pt idx="3308" formatCode="General">
                  <c:v>1.22619767392778</c:v>
                </c:pt>
                <c:pt idx="3309" formatCode="General">
                  <c:v>1.2274873319116599</c:v>
                </c:pt>
                <c:pt idx="3310" formatCode="General">
                  <c:v>1.22874590111215</c:v>
                </c:pt>
                <c:pt idx="3311" formatCode="General">
                  <c:v>1.22949453672173</c:v>
                </c:pt>
                <c:pt idx="3312" formatCode="General">
                  <c:v>1.2302722326668301</c:v>
                </c:pt>
                <c:pt idx="3313" formatCode="General">
                  <c:v>1.2311599645286899</c:v>
                </c:pt>
                <c:pt idx="3314" formatCode="General">
                  <c:v>1.23210848942558</c:v>
                </c:pt>
                <c:pt idx="3315" formatCode="General">
                  <c:v>1.23306543768958</c:v>
                </c:pt>
                <c:pt idx="3316" formatCode="General">
                  <c:v>1.2340847597440101</c:v>
                </c:pt>
                <c:pt idx="3317" formatCode="General">
                  <c:v>1.23507937720605</c:v>
                </c:pt>
                <c:pt idx="3318" formatCode="General">
                  <c:v>1.2356829570052701</c:v>
                </c:pt>
                <c:pt idx="3319" formatCode="General">
                  <c:v>1.23654299288417</c:v>
                </c:pt>
                <c:pt idx="3320" formatCode="General">
                  <c:v>1.2375798312886499</c:v>
                </c:pt>
                <c:pt idx="3321" formatCode="General">
                  <c:v>1.2381512053300101</c:v>
                </c:pt>
                <c:pt idx="3322" formatCode="General">
                  <c:v>1.23899384141326</c:v>
                </c:pt>
                <c:pt idx="3323" formatCode="General">
                  <c:v>1.23995514252497</c:v>
                </c:pt>
                <c:pt idx="3324" formatCode="General">
                  <c:v>1.24098627460033</c:v>
                </c:pt>
                <c:pt idx="3325" formatCode="General">
                  <c:v>1.2419664984730401</c:v>
                </c:pt>
                <c:pt idx="3326" formatCode="General">
                  <c:v>1.24314213169326</c:v>
                </c:pt>
                <c:pt idx="3327" formatCode="General">
                  <c:v>1.2441210927833299</c:v>
                </c:pt>
                <c:pt idx="3328" formatCode="General">
                  <c:v>1.2449681873649301</c:v>
                </c:pt>
                <c:pt idx="3329" formatCode="General">
                  <c:v>1.2461842531451</c:v>
                </c:pt>
                <c:pt idx="3330" formatCode="General">
                  <c:v>1.24695357515595</c:v>
                </c:pt>
                <c:pt idx="3331" formatCode="General">
                  <c:v>1.24800131242417</c:v>
                </c:pt>
                <c:pt idx="3332" formatCode="General">
                  <c:v>1.24897392047232</c:v>
                </c:pt>
                <c:pt idx="3333" formatCode="General">
                  <c:v>1.25028985010713</c:v>
                </c:pt>
                <c:pt idx="3334" formatCode="General">
                  <c:v>1.2513753286703899</c:v>
                </c:pt>
                <c:pt idx="3335" formatCode="General">
                  <c:v>1.2527049483752299</c:v>
                </c:pt>
                <c:pt idx="3336" formatCode="General">
                  <c:v>1.253687731451</c:v>
                </c:pt>
                <c:pt idx="3337" formatCode="General">
                  <c:v>1.25447685156634</c:v>
                </c:pt>
                <c:pt idx="3338" formatCode="General">
                  <c:v>1.2554610888623201</c:v>
                </c:pt>
                <c:pt idx="3339" formatCode="General">
                  <c:v>1.2564880389753601</c:v>
                </c:pt>
                <c:pt idx="3340" formatCode="General">
                  <c:v>1.2571374837157101</c:v>
                </c:pt>
                <c:pt idx="3341" formatCode="General">
                  <c:v>1.25795350606303</c:v>
                </c:pt>
                <c:pt idx="3342" formatCode="General">
                  <c:v>1.2590240448044101</c:v>
                </c:pt>
                <c:pt idx="3343" formatCode="General">
                  <c:v>1.2602928124777599</c:v>
                </c:pt>
                <c:pt idx="3344" formatCode="General">
                  <c:v>1.26127898717708</c:v>
                </c:pt>
                <c:pt idx="3345" formatCode="General">
                  <c:v>1.26252078308088</c:v>
                </c:pt>
                <c:pt idx="3346" formatCode="General">
                  <c:v>1.2635050910361201</c:v>
                </c:pt>
                <c:pt idx="3347" formatCode="General">
                  <c:v>1.2644430208039501</c:v>
                </c:pt>
                <c:pt idx="3348" formatCode="General">
                  <c:v>1.2656277215499501</c:v>
                </c:pt>
                <c:pt idx="3349" formatCode="General">
                  <c:v>1.2668197594995201</c:v>
                </c:pt>
                <c:pt idx="3350" formatCode="General">
                  <c:v>1.2678979520746301</c:v>
                </c:pt>
                <c:pt idx="3351" formatCode="General">
                  <c:v>1.26888947945258</c:v>
                </c:pt>
                <c:pt idx="3352" formatCode="General">
                  <c:v>1.26999043847427</c:v>
                </c:pt>
                <c:pt idx="3353" formatCode="General">
                  <c:v>1.2708961956414</c:v>
                </c:pt>
                <c:pt idx="3354" formatCode="General">
                  <c:v>1.2719437684261099</c:v>
                </c:pt>
                <c:pt idx="3355" formatCode="General">
                  <c:v>1.2728312704882001</c:v>
                </c:pt>
                <c:pt idx="3356" formatCode="General">
                  <c:v>1.2737641492101801</c:v>
                </c:pt>
                <c:pt idx="3357" formatCode="General">
                  <c:v>1.2747117991874599</c:v>
                </c:pt>
                <c:pt idx="3358" formatCode="General">
                  <c:v>1.2758854390701</c:v>
                </c:pt>
                <c:pt idx="3359" formatCode="General">
                  <c:v>1.27694756386571</c:v>
                </c:pt>
                <c:pt idx="3360" formatCode="General">
                  <c:v>1.27773955252131</c:v>
                </c:pt>
                <c:pt idx="3361" formatCode="General">
                  <c:v>1.27862741744009</c:v>
                </c:pt>
                <c:pt idx="3362" formatCode="General">
                  <c:v>1.27950025089138</c:v>
                </c:pt>
                <c:pt idx="3363" formatCode="General">
                  <c:v>1.2803218726266301</c:v>
                </c:pt>
                <c:pt idx="3364" formatCode="General">
                  <c:v>1.28126800621267</c:v>
                </c:pt>
                <c:pt idx="3365" formatCode="General">
                  <c:v>1.28243692738149</c:v>
                </c:pt>
                <c:pt idx="3366" formatCode="General">
                  <c:v>1.2830316253120699</c:v>
                </c:pt>
                <c:pt idx="3367" formatCode="General">
                  <c:v>1.2843522886916301</c:v>
                </c:pt>
                <c:pt idx="3368" formatCode="General">
                  <c:v>1.2851390881431199</c:v>
                </c:pt>
                <c:pt idx="3369" formatCode="General">
                  <c:v>1.2863758886341901</c:v>
                </c:pt>
                <c:pt idx="3370" formatCode="General">
                  <c:v>1.28717147054494</c:v>
                </c:pt>
                <c:pt idx="3371" formatCode="General">
                  <c:v>1.2880071507476401</c:v>
                </c:pt>
                <c:pt idx="3372" formatCode="General">
                  <c:v>1.2890528709276801</c:v>
                </c:pt>
                <c:pt idx="3373" formatCode="General">
                  <c:v>1.2899707217554599</c:v>
                </c:pt>
                <c:pt idx="3374" formatCode="General">
                  <c:v>1.2908101741726199</c:v>
                </c:pt>
                <c:pt idx="3375" formatCode="General">
                  <c:v>1.2917793949337799</c:v>
                </c:pt>
                <c:pt idx="3376" formatCode="General">
                  <c:v>1.2926190988181001</c:v>
                </c:pt>
                <c:pt idx="3377" formatCode="General">
                  <c:v>1.29372002787983</c:v>
                </c:pt>
                <c:pt idx="3378" formatCode="General">
                  <c:v>1.29456244935128</c:v>
                </c:pt>
                <c:pt idx="3379" formatCode="General">
                  <c:v>1.2953431862650799</c:v>
                </c:pt>
                <c:pt idx="3380" formatCode="General">
                  <c:v>1.2961394455497599</c:v>
                </c:pt>
                <c:pt idx="3381" formatCode="General">
                  <c:v>1.2973484382557501</c:v>
                </c:pt>
                <c:pt idx="3382" formatCode="General">
                  <c:v>1.2983384168519201</c:v>
                </c:pt>
                <c:pt idx="3383" formatCode="General">
                  <c:v>1.29930864283276</c:v>
                </c:pt>
                <c:pt idx="3384" formatCode="General">
                  <c:v>1.3003769741464</c:v>
                </c:pt>
                <c:pt idx="3385" formatCode="General">
                  <c:v>1.3013409065344801</c:v>
                </c:pt>
                <c:pt idx="3386" formatCode="General">
                  <c:v>1.3021544162110501</c:v>
                </c:pt>
                <c:pt idx="3387" formatCode="General">
                  <c:v>1.3031336502044899</c:v>
                </c:pt>
                <c:pt idx="3388" formatCode="General">
                  <c:v>1.30417792351999</c:v>
                </c:pt>
                <c:pt idx="3389" formatCode="General">
                  <c:v>1.30507409171844</c:v>
                </c:pt>
                <c:pt idx="3390" formatCode="General">
                  <c:v>1.30571063940332</c:v>
                </c:pt>
                <c:pt idx="3391" formatCode="General">
                  <c:v>1.3068392509803399</c:v>
                </c:pt>
                <c:pt idx="3392" formatCode="General">
                  <c:v>1.3081211723387101</c:v>
                </c:pt>
                <c:pt idx="3393" formatCode="General">
                  <c:v>1.3087151130957799</c:v>
                </c:pt>
                <c:pt idx="3394" formatCode="General">
                  <c:v>1.30990941476647</c:v>
                </c:pt>
                <c:pt idx="3395" formatCode="General">
                  <c:v>1.3110821636441099</c:v>
                </c:pt>
                <c:pt idx="3396" formatCode="General">
                  <c:v>1.3119043566475099</c:v>
                </c:pt>
                <c:pt idx="3397" formatCode="General">
                  <c:v>1.3127703939631199</c:v>
                </c:pt>
                <c:pt idx="3398" formatCode="General">
                  <c:v>1.3136776333534199</c:v>
                </c:pt>
                <c:pt idx="3399" formatCode="General">
                  <c:v>1.3145194978803501</c:v>
                </c:pt>
                <c:pt idx="3400" formatCode="General">
                  <c:v>1.31550499212193</c:v>
                </c:pt>
                <c:pt idx="3401" formatCode="General">
                  <c:v>1.3168498457995299</c:v>
                </c:pt>
                <c:pt idx="3402" formatCode="General">
                  <c:v>1.31805256579134</c:v>
                </c:pt>
                <c:pt idx="3403" formatCode="General">
                  <c:v>1.31906360318784</c:v>
                </c:pt>
                <c:pt idx="3404" formatCode="General">
                  <c:v>1.32002554684829</c:v>
                </c:pt>
                <c:pt idx="3405" formatCode="General">
                  <c:v>1.32113553302683</c:v>
                </c:pt>
                <c:pt idx="3406" formatCode="General">
                  <c:v>1.32210950922689</c:v>
                </c:pt>
                <c:pt idx="3407" formatCode="General">
                  <c:v>1.32357269473242</c:v>
                </c:pt>
                <c:pt idx="3408" formatCode="General">
                  <c:v>1.32474992509709</c:v>
                </c:pt>
                <c:pt idx="3409" formatCode="General">
                  <c:v>1.3257338774235801</c:v>
                </c:pt>
                <c:pt idx="3410" formatCode="General">
                  <c:v>1.32692193053272</c:v>
                </c:pt>
                <c:pt idx="3411" formatCode="General">
                  <c:v>1.3281512581002599</c:v>
                </c:pt>
                <c:pt idx="3412" formatCode="General">
                  <c:v>1.32945683761306</c:v>
                </c:pt>
                <c:pt idx="3413" formatCode="General">
                  <c:v>1.3305693623143799</c:v>
                </c:pt>
                <c:pt idx="3414" formatCode="General">
                  <c:v>1.33152870985191</c:v>
                </c:pt>
                <c:pt idx="3415" formatCode="General">
                  <c:v>1.33257724693684</c:v>
                </c:pt>
                <c:pt idx="3416" formatCode="General">
                  <c:v>1.3333857918012799</c:v>
                </c:pt>
                <c:pt idx="3417" formatCode="General">
                  <c:v>1.3345956420070499</c:v>
                </c:pt>
                <c:pt idx="3418" formatCode="General">
                  <c:v>1.33576341729077</c:v>
                </c:pt>
                <c:pt idx="3419" formatCode="General">
                  <c:v>1.33667388956869</c:v>
                </c:pt>
                <c:pt idx="3420" formatCode="General">
                  <c:v>1.33751329239492</c:v>
                </c:pt>
                <c:pt idx="3421" formatCode="General">
                  <c:v>1.3385044280046601</c:v>
                </c:pt>
                <c:pt idx="3422" formatCode="General">
                  <c:v>1.3395131053668601</c:v>
                </c:pt>
                <c:pt idx="3423" formatCode="General">
                  <c:v>1.34050098292982</c:v>
                </c:pt>
                <c:pt idx="3424" formatCode="General">
                  <c:v>1.3416866455927901</c:v>
                </c:pt>
                <c:pt idx="3425" formatCode="General">
                  <c:v>1.3430221399583</c:v>
                </c:pt>
                <c:pt idx="3426" formatCode="General">
                  <c:v>1.3441587703989299</c:v>
                </c:pt>
                <c:pt idx="3427" formatCode="General">
                  <c:v>1.34533325580383</c:v>
                </c:pt>
                <c:pt idx="3428" formatCode="General">
                  <c:v>1.34618486476868</c:v>
                </c:pt>
                <c:pt idx="3429" formatCode="General">
                  <c:v>1.34710984606072</c:v>
                </c:pt>
                <c:pt idx="3430" formatCode="General">
                  <c:v>1.34809145854788</c:v>
                </c:pt>
                <c:pt idx="3431" formatCode="General">
                  <c:v>1.3494990752809799</c:v>
                </c:pt>
                <c:pt idx="3432" formatCode="General">
                  <c:v>1.3506407568623</c:v>
                </c:pt>
                <c:pt idx="3433" formatCode="General">
                  <c:v>1.35207717849322</c:v>
                </c:pt>
                <c:pt idx="3434" formatCode="General">
                  <c:v>1.35344753148233</c:v>
                </c:pt>
                <c:pt idx="3435" formatCode="General">
                  <c:v>1.3542477172473399</c:v>
                </c:pt>
                <c:pt idx="3436" formatCode="General">
                  <c:v>1.3555541970484399</c:v>
                </c:pt>
                <c:pt idx="3437" formatCode="General">
                  <c:v>1.3567897659103001</c:v>
                </c:pt>
                <c:pt idx="3438" formatCode="General">
                  <c:v>1.3578863431436199</c:v>
                </c:pt>
                <c:pt idx="3439" formatCode="General">
                  <c:v>1.35889688500256</c:v>
                </c:pt>
                <c:pt idx="3440" formatCode="General">
                  <c:v>1.3599112458914699</c:v>
                </c:pt>
                <c:pt idx="3441" formatCode="General">
                  <c:v>1.36064589150826</c:v>
                </c:pt>
                <c:pt idx="3442" formatCode="General">
                  <c:v>1.3614492060224701</c:v>
                </c:pt>
                <c:pt idx="3443" formatCode="General">
                  <c:v>1.3625058990376</c:v>
                </c:pt>
                <c:pt idx="3444" formatCode="General">
                  <c:v>1.36392808583637</c:v>
                </c:pt>
                <c:pt idx="3445" formatCode="General">
                  <c:v>1.3649600138637701</c:v>
                </c:pt>
                <c:pt idx="3446" formatCode="General">
                  <c:v>1.3657628630152501</c:v>
                </c:pt>
                <c:pt idx="3447" formatCode="General">
                  <c:v>1.3668084035111201</c:v>
                </c:pt>
                <c:pt idx="3448" formatCode="General">
                  <c:v>1.367666961739</c:v>
                </c:pt>
                <c:pt idx="3449" formatCode="General">
                  <c:v>1.3686201962317099</c:v>
                </c:pt>
                <c:pt idx="3450" formatCode="General">
                  <c:v>1.36947515966009</c:v>
                </c:pt>
                <c:pt idx="3451" formatCode="General">
                  <c:v>1.37045615113775</c:v>
                </c:pt>
                <c:pt idx="3452" formatCode="General">
                  <c:v>1.37126487673908</c:v>
                </c:pt>
                <c:pt idx="3453" formatCode="General">
                  <c:v>1.37247808947408</c:v>
                </c:pt>
                <c:pt idx="3454" formatCode="General">
                  <c:v>1.37341528250909</c:v>
                </c:pt>
                <c:pt idx="3455" formatCode="General">
                  <c:v>1.37439500493977</c:v>
                </c:pt>
                <c:pt idx="3456" formatCode="General">
                  <c:v>1.37560384586129</c:v>
                </c:pt>
                <c:pt idx="3457" formatCode="General">
                  <c:v>1.3767526433882</c:v>
                </c:pt>
                <c:pt idx="3458" formatCode="General">
                  <c:v>1.3775004957977499</c:v>
                </c:pt>
                <c:pt idx="3459" formatCode="General">
                  <c:v>1.3788605485252501</c:v>
                </c:pt>
                <c:pt idx="3460" formatCode="General">
                  <c:v>1.37989339971363</c:v>
                </c:pt>
                <c:pt idx="3461" formatCode="General">
                  <c:v>1.3811368937189801</c:v>
                </c:pt>
                <c:pt idx="3462" formatCode="General">
                  <c:v>1.3823190240116501</c:v>
                </c:pt>
                <c:pt idx="3463" formatCode="General">
                  <c:v>1.3833018117487199</c:v>
                </c:pt>
                <c:pt idx="3464" formatCode="General">
                  <c:v>1.3842160427035299</c:v>
                </c:pt>
                <c:pt idx="3465" formatCode="General">
                  <c:v>1.3852398947037701</c:v>
                </c:pt>
                <c:pt idx="3466" formatCode="General">
                  <c:v>1.3861790206878899</c:v>
                </c:pt>
                <c:pt idx="3467" formatCode="General">
                  <c:v>1.38723546417163</c:v>
                </c:pt>
                <c:pt idx="3468" formatCode="General">
                  <c:v>1.38817655619742</c:v>
                </c:pt>
                <c:pt idx="3469" formatCode="General">
                  <c:v>1.3890497361366501</c:v>
                </c:pt>
                <c:pt idx="3470" formatCode="General">
                  <c:v>1.39038195995286</c:v>
                </c:pt>
                <c:pt idx="3471" formatCode="General">
                  <c:v>1.3913280545662401</c:v>
                </c:pt>
                <c:pt idx="3472" formatCode="General">
                  <c:v>1.39212745669963</c:v>
                </c:pt>
                <c:pt idx="3473" formatCode="General">
                  <c:v>1.3932979312359499</c:v>
                </c:pt>
                <c:pt idx="3474" formatCode="General">
                  <c:v>1.3945187297152799</c:v>
                </c:pt>
                <c:pt idx="3475" formatCode="General">
                  <c:v>1.3955982794640001</c:v>
                </c:pt>
                <c:pt idx="3476" formatCode="General">
                  <c:v>1.3964981936199301</c:v>
                </c:pt>
                <c:pt idx="3477" formatCode="General">
                  <c:v>1.39776380489956</c:v>
                </c:pt>
                <c:pt idx="3478" formatCode="General">
                  <c:v>1.3988793263014001</c:v>
                </c:pt>
                <c:pt idx="3479" formatCode="General">
                  <c:v>1.39982064600134</c:v>
                </c:pt>
                <c:pt idx="3480" formatCode="General">
                  <c:v>1.40107505350676</c:v>
                </c:pt>
                <c:pt idx="3481" formatCode="General">
                  <c:v>1.40228896487646</c:v>
                </c:pt>
                <c:pt idx="3482" formatCode="General">
                  <c:v>1.4037876659433299</c:v>
                </c:pt>
                <c:pt idx="3483" formatCode="General">
                  <c:v>1.4047016769485401</c:v>
                </c:pt>
                <c:pt idx="3484" formatCode="General">
                  <c:v>1.40552872079786</c:v>
                </c:pt>
                <c:pt idx="3485" formatCode="General">
                  <c:v>1.4065579876904299</c:v>
                </c:pt>
                <c:pt idx="3486" formatCode="General">
                  <c:v>1.40786273491356</c:v>
                </c:pt>
                <c:pt idx="3487" formatCode="General">
                  <c:v>1.4090719890658601</c:v>
                </c:pt>
                <c:pt idx="3488" formatCode="General">
                  <c:v>1.40991163185357</c:v>
                </c:pt>
                <c:pt idx="3489" formatCode="General">
                  <c:v>1.41095204274518</c:v>
                </c:pt>
                <c:pt idx="3490" formatCode="General">
                  <c:v>1.4119139893625301</c:v>
                </c:pt>
                <c:pt idx="3491" formatCode="General">
                  <c:v>1.4129791871438599</c:v>
                </c:pt>
                <c:pt idx="3492" formatCode="General">
                  <c:v>1.4141840268258701</c:v>
                </c:pt>
                <c:pt idx="3493" formatCode="General">
                  <c:v>1.41538555771482</c:v>
                </c:pt>
                <c:pt idx="3494" formatCode="General">
                  <c:v>1.4163414084376</c:v>
                </c:pt>
                <c:pt idx="3495" formatCode="General">
                  <c:v>1.4172348973067901</c:v>
                </c:pt>
                <c:pt idx="3496" formatCode="General">
                  <c:v>1.4186358345725001</c:v>
                </c:pt>
                <c:pt idx="3497" formatCode="General">
                  <c:v>1.4195519543645101</c:v>
                </c:pt>
                <c:pt idx="3498" formatCode="General">
                  <c:v>1.42075618739266</c:v>
                </c:pt>
                <c:pt idx="3499" formatCode="General">
                  <c:v>1.4219252110343199</c:v>
                </c:pt>
                <c:pt idx="3500" formatCode="General">
                  <c:v>1.4230317077557699</c:v>
                </c:pt>
                <c:pt idx="3501" formatCode="General">
                  <c:v>1.42407379744581</c:v>
                </c:pt>
                <c:pt idx="3502" formatCode="General">
                  <c:v>1.42522430585204</c:v>
                </c:pt>
                <c:pt idx="3503" formatCode="General">
                  <c:v>1.42626129211963</c:v>
                </c:pt>
                <c:pt idx="3504" formatCode="General">
                  <c:v>1.4275274619851199</c:v>
                </c:pt>
                <c:pt idx="3505" formatCode="General">
                  <c:v>1.4290087258794699</c:v>
                </c:pt>
                <c:pt idx="3506" formatCode="General">
                  <c:v>1.43027942860782</c:v>
                </c:pt>
                <c:pt idx="3507" formatCode="General">
                  <c:v>1.43182842401157</c:v>
                </c:pt>
                <c:pt idx="3508" formatCode="General">
                  <c:v>1.4330803202985201</c:v>
                </c:pt>
                <c:pt idx="3509" formatCode="General">
                  <c:v>1.43434502104491</c:v>
                </c:pt>
                <c:pt idx="3510" formatCode="General">
                  <c:v>1.43523991452739</c:v>
                </c:pt>
                <c:pt idx="3511" formatCode="General">
                  <c:v>1.4363228748696399</c:v>
                </c:pt>
                <c:pt idx="3512" formatCode="General">
                  <c:v>1.4377124043837</c:v>
                </c:pt>
                <c:pt idx="3513" formatCode="General">
                  <c:v>1.43848790007993</c:v>
                </c:pt>
                <c:pt idx="3514" formatCode="General">
                  <c:v>1.4396176171405399</c:v>
                </c:pt>
                <c:pt idx="3515" formatCode="General">
                  <c:v>1.44061159309868</c:v>
                </c:pt>
                <c:pt idx="3516" formatCode="General">
                  <c:v>1.44207817105216</c:v>
                </c:pt>
                <c:pt idx="3517" formatCode="General">
                  <c:v>1.44354989451866</c:v>
                </c:pt>
                <c:pt idx="3518" formatCode="General">
                  <c:v>1.4445531312364099</c:v>
                </c:pt>
                <c:pt idx="3519" formatCode="General">
                  <c:v>1.4460193455727299</c:v>
                </c:pt>
                <c:pt idx="3520" formatCode="General">
                  <c:v>1.44708605378824</c:v>
                </c:pt>
                <c:pt idx="3521" formatCode="General">
                  <c:v>1.448372620484</c:v>
                </c:pt>
                <c:pt idx="3522" formatCode="General">
                  <c:v>1.45011747895381</c:v>
                </c:pt>
                <c:pt idx="3523" formatCode="General">
                  <c:v>1.4510202989875001</c:v>
                </c:pt>
                <c:pt idx="3524" formatCode="General">
                  <c:v>1.4521706312520599</c:v>
                </c:pt>
                <c:pt idx="3525" formatCode="General">
                  <c:v>1.45358314919558</c:v>
                </c:pt>
                <c:pt idx="3526" formatCode="General">
                  <c:v>1.4545791079744801</c:v>
                </c:pt>
                <c:pt idx="3527" formatCode="General">
                  <c:v>1.45571966866752</c:v>
                </c:pt>
                <c:pt idx="3528" formatCode="General">
                  <c:v>1.4566711891330799</c:v>
                </c:pt>
                <c:pt idx="3529" formatCode="General">
                  <c:v>1.4579741588192601</c:v>
                </c:pt>
                <c:pt idx="3530" formatCode="General">
                  <c:v>1.4590182988759499</c:v>
                </c:pt>
                <c:pt idx="3531" formatCode="General">
                  <c:v>1.46023484987656</c:v>
                </c:pt>
                <c:pt idx="3532" formatCode="General">
                  <c:v>1.46167904511354</c:v>
                </c:pt>
                <c:pt idx="3533" formatCode="General">
                  <c:v>1.4627914576951699</c:v>
                </c:pt>
                <c:pt idx="3534" formatCode="General">
                  <c:v>1.46364192239185</c:v>
                </c:pt>
                <c:pt idx="3535" formatCode="General">
                  <c:v>1.4646423004089699</c:v>
                </c:pt>
                <c:pt idx="3536" formatCode="General">
                  <c:v>1.46577870005253</c:v>
                </c:pt>
                <c:pt idx="3537" formatCode="General">
                  <c:v>1.46709862088173</c:v>
                </c:pt>
                <c:pt idx="3538" formatCode="General">
                  <c:v>1.4687920958645699</c:v>
                </c:pt>
                <c:pt idx="3539" formatCode="General">
                  <c:v>1.4700987315443901</c:v>
                </c:pt>
                <c:pt idx="3540" formatCode="General">
                  <c:v>1.47125284562757</c:v>
                </c:pt>
                <c:pt idx="3541" formatCode="General">
                  <c:v>1.4723645277794399</c:v>
                </c:pt>
                <c:pt idx="3542" formatCode="General">
                  <c:v>1.47353715115999</c:v>
                </c:pt>
                <c:pt idx="3543" formatCode="General">
                  <c:v>1.47453006195466</c:v>
                </c:pt>
                <c:pt idx="3544" formatCode="General">
                  <c:v>1.47592469946996</c:v>
                </c:pt>
                <c:pt idx="3545" formatCode="General">
                  <c:v>1.4767906617463</c:v>
                </c:pt>
                <c:pt idx="3546" formatCode="General">
                  <c:v>1.4782031765966701</c:v>
                </c:pt>
                <c:pt idx="3547" formatCode="General">
                  <c:v>1.47907355170749</c:v>
                </c:pt>
                <c:pt idx="3548" formatCode="General">
                  <c:v>1.48025196618141</c:v>
                </c:pt>
                <c:pt idx="3549" formatCode="General">
                  <c:v>1.481300938667</c:v>
                </c:pt>
                <c:pt idx="3550" formatCode="General">
                  <c:v>1.48212270282095</c:v>
                </c:pt>
                <c:pt idx="3551" formatCode="General">
                  <c:v>1.4832725896933201</c:v>
                </c:pt>
                <c:pt idx="3552" formatCode="General">
                  <c:v>1.4839647514983201</c:v>
                </c:pt>
                <c:pt idx="3553" formatCode="General">
                  <c:v>1.48526936518999</c:v>
                </c:pt>
                <c:pt idx="3554" formatCode="General">
                  <c:v>1.4864644617368299</c:v>
                </c:pt>
                <c:pt idx="3555" formatCode="General">
                  <c:v>1.4875995319013799</c:v>
                </c:pt>
                <c:pt idx="3556" formatCode="General">
                  <c:v>1.4888160028425701</c:v>
                </c:pt>
                <c:pt idx="3557" formatCode="General">
                  <c:v>1.4904594173310299</c:v>
                </c:pt>
                <c:pt idx="3558" formatCode="General">
                  <c:v>1.49149798314386</c:v>
                </c:pt>
                <c:pt idx="3559" formatCode="General">
                  <c:v>1.4930641806449401</c:v>
                </c:pt>
                <c:pt idx="3560" formatCode="General">
                  <c:v>1.4940908710612599</c:v>
                </c:pt>
                <c:pt idx="3561" formatCode="General">
                  <c:v>1.49519947727522</c:v>
                </c:pt>
                <c:pt idx="3562" formatCode="General">
                  <c:v>1.49646609642068</c:v>
                </c:pt>
                <c:pt idx="3563" formatCode="General">
                  <c:v>1.4979207467714499</c:v>
                </c:pt>
                <c:pt idx="3564" formatCode="General">
                  <c:v>1.4992095591018799</c:v>
                </c:pt>
                <c:pt idx="3565" formatCode="General">
                  <c:v>1.5003014678191899</c:v>
                </c:pt>
                <c:pt idx="3566" formatCode="General">
                  <c:v>1.50155006768718</c:v>
                </c:pt>
                <c:pt idx="3567" formatCode="General">
                  <c:v>1.503005450676</c:v>
                </c:pt>
                <c:pt idx="3568" formatCode="General">
                  <c:v>1.50446614059909</c:v>
                </c:pt>
                <c:pt idx="3569" formatCode="General">
                  <c:v>1.50587590009822</c:v>
                </c:pt>
                <c:pt idx="3570" formatCode="General">
                  <c:v>1.50706328095576</c:v>
                </c:pt>
                <c:pt idx="3571" formatCode="General">
                  <c:v>1.5084275222069801</c:v>
                </c:pt>
                <c:pt idx="3572" formatCode="General">
                  <c:v>1.5102059720482399</c:v>
                </c:pt>
                <c:pt idx="3573" formatCode="General">
                  <c:v>1.5113707162930099</c:v>
                </c:pt>
                <c:pt idx="3574" formatCode="General">
                  <c:v>1.5124523005255299</c:v>
                </c:pt>
                <c:pt idx="3575" formatCode="General">
                  <c:v>1.51388845010618</c:v>
                </c:pt>
                <c:pt idx="3576" formatCode="General">
                  <c:v>1.5154572899807699</c:v>
                </c:pt>
                <c:pt idx="3577" formatCode="General">
                  <c:v>1.5169193679384601</c:v>
                </c:pt>
                <c:pt idx="3578" formatCode="General">
                  <c:v>1.51851238134208</c:v>
                </c:pt>
                <c:pt idx="3579" formatCode="General">
                  <c:v>1.5198235049503599</c:v>
                </c:pt>
                <c:pt idx="3580" formatCode="General">
                  <c:v>1.5212554579213</c:v>
                </c:pt>
                <c:pt idx="3581" formatCode="General">
                  <c:v>1.52228748196143</c:v>
                </c:pt>
                <c:pt idx="3582" formatCode="General">
                  <c:v>1.52396118781402</c:v>
                </c:pt>
                <c:pt idx="3583" formatCode="General">
                  <c:v>1.5253870767769799</c:v>
                </c:pt>
                <c:pt idx="3584" formatCode="General">
                  <c:v>1.5261814396404401</c:v>
                </c:pt>
                <c:pt idx="3585" formatCode="General">
                  <c:v>1.5275740465938401</c:v>
                </c:pt>
                <c:pt idx="3586" formatCode="General">
                  <c:v>1.5286040888112</c:v>
                </c:pt>
                <c:pt idx="3587" formatCode="General">
                  <c:v>1.5297468343070599</c:v>
                </c:pt>
                <c:pt idx="3588" formatCode="General">
                  <c:v>1.5313440186680201</c:v>
                </c:pt>
                <c:pt idx="3589" formatCode="General">
                  <c:v>1.5324917689333799</c:v>
                </c:pt>
                <c:pt idx="3590" formatCode="General">
                  <c:v>1.53351239424582</c:v>
                </c:pt>
                <c:pt idx="3591" formatCode="General">
                  <c:v>1.5348271325781899</c:v>
                </c:pt>
                <c:pt idx="3592" formatCode="General">
                  <c:v>1.5362049879273201</c:v>
                </c:pt>
                <c:pt idx="3593" formatCode="General">
                  <c:v>1.53755251985804</c:v>
                </c:pt>
                <c:pt idx="3594" formatCode="General">
                  <c:v>1.5395886558071801</c:v>
                </c:pt>
                <c:pt idx="3595" formatCode="General">
                  <c:v>1.54096562413055</c:v>
                </c:pt>
                <c:pt idx="3596" formatCode="General">
                  <c:v>1.5428855300609801</c:v>
                </c:pt>
                <c:pt idx="3597" formatCode="General">
                  <c:v>1.54454570542954</c:v>
                </c:pt>
                <c:pt idx="3598" formatCode="General">
                  <c:v>1.5457696435247901</c:v>
                </c:pt>
                <c:pt idx="3599" formatCode="General">
                  <c:v>1.54693597609297</c:v>
                </c:pt>
                <c:pt idx="3600" formatCode="General">
                  <c:v>1.5484287217666799</c:v>
                </c:pt>
                <c:pt idx="3601" formatCode="General">
                  <c:v>1.5497442478597501</c:v>
                </c:pt>
                <c:pt idx="3602" formatCode="General">
                  <c:v>1.5512379743395299</c:v>
                </c:pt>
                <c:pt idx="3603" formatCode="General">
                  <c:v>1.55251603446996</c:v>
                </c:pt>
                <c:pt idx="3604" formatCode="General">
                  <c:v>1.55402100006352</c:v>
                </c:pt>
                <c:pt idx="3605" formatCode="General">
                  <c:v>1.5549498073858301</c:v>
                </c:pt>
                <c:pt idx="3606" formatCode="General">
                  <c:v>1.5560219367218</c:v>
                </c:pt>
                <c:pt idx="3607" formatCode="General">
                  <c:v>1.5572345071868201</c:v>
                </c:pt>
                <c:pt idx="3608" formatCode="General">
                  <c:v>1.5586614642727401</c:v>
                </c:pt>
                <c:pt idx="3609" formatCode="General">
                  <c:v>1.56061224090033</c:v>
                </c:pt>
                <c:pt idx="3610" formatCode="General">
                  <c:v>1.5620640391304399</c:v>
                </c:pt>
                <c:pt idx="3611" formatCode="General">
                  <c:v>1.56350178421012</c:v>
                </c:pt>
                <c:pt idx="3612" formatCode="General">
                  <c:v>1.56454734825534</c:v>
                </c:pt>
                <c:pt idx="3613" formatCode="General">
                  <c:v>1.5663838944739601</c:v>
                </c:pt>
                <c:pt idx="3614" formatCode="General">
                  <c:v>1.5677327161874901</c:v>
                </c:pt>
                <c:pt idx="3615" formatCode="General">
                  <c:v>1.5690238765342499</c:v>
                </c:pt>
                <c:pt idx="3616" formatCode="General">
                  <c:v>1.570417476514</c:v>
                </c:pt>
                <c:pt idx="3617" formatCode="General">
                  <c:v>1.57197511847216</c:v>
                </c:pt>
                <c:pt idx="3618" formatCode="General">
                  <c:v>1.57355823838084</c:v>
                </c:pt>
                <c:pt idx="3619" formatCode="General">
                  <c:v>1.5754791658968501</c:v>
                </c:pt>
                <c:pt idx="3620" formatCode="General">
                  <c:v>1.57681627189894</c:v>
                </c:pt>
                <c:pt idx="3621" formatCode="General">
                  <c:v>1.57811101215297</c:v>
                </c:pt>
                <c:pt idx="3622" formatCode="General">
                  <c:v>1.5796035626020499</c:v>
                </c:pt>
                <c:pt idx="3623" formatCode="General">
                  <c:v>1.58118503465871</c:v>
                </c:pt>
                <c:pt idx="3624" formatCode="General">
                  <c:v>1.58251109762873</c:v>
                </c:pt>
                <c:pt idx="3625" formatCode="General">
                  <c:v>1.5839435117873599</c:v>
                </c:pt>
                <c:pt idx="3626" formatCode="General">
                  <c:v>1.58631819212228</c:v>
                </c:pt>
                <c:pt idx="3627" formatCode="General">
                  <c:v>1.5876806277625899</c:v>
                </c:pt>
                <c:pt idx="3628" formatCode="General">
                  <c:v>1.5892765006277501</c:v>
                </c:pt>
                <c:pt idx="3629" formatCode="General">
                  <c:v>1.5906913033968799</c:v>
                </c:pt>
                <c:pt idx="3630" formatCode="General">
                  <c:v>1.59198446754378</c:v>
                </c:pt>
                <c:pt idx="3631" formatCode="General">
                  <c:v>1.5934135248980099</c:v>
                </c:pt>
                <c:pt idx="3632" formatCode="General">
                  <c:v>1.5946084011655799</c:v>
                </c:pt>
                <c:pt idx="3633" formatCode="General">
                  <c:v>1.596232769435</c:v>
                </c:pt>
                <c:pt idx="3634" formatCode="General">
                  <c:v>1.59768363949416</c:v>
                </c:pt>
                <c:pt idx="3635" formatCode="General">
                  <c:v>1.59915089216165</c:v>
                </c:pt>
                <c:pt idx="3636" formatCode="General">
                  <c:v>1.6003500852496799</c:v>
                </c:pt>
                <c:pt idx="3637" formatCode="General">
                  <c:v>1.6019581655017301</c:v>
                </c:pt>
                <c:pt idx="3638" formatCode="General">
                  <c:v>1.6038528262462799</c:v>
                </c:pt>
                <c:pt idx="3639" formatCode="General">
                  <c:v>1.6053935478347701</c:v>
                </c:pt>
                <c:pt idx="3640" formatCode="General">
                  <c:v>1.60683728305684</c:v>
                </c:pt>
                <c:pt idx="3641" formatCode="General">
                  <c:v>1.60835305812982</c:v>
                </c:pt>
                <c:pt idx="3642" formatCode="General">
                  <c:v>1.6101932592433701</c:v>
                </c:pt>
                <c:pt idx="3643" formatCode="General">
                  <c:v>1.6118053076424801</c:v>
                </c:pt>
                <c:pt idx="3644" formatCode="General">
                  <c:v>1.6131282364002699</c:v>
                </c:pt>
                <c:pt idx="3645" formatCode="General">
                  <c:v>1.6144754390615299</c:v>
                </c:pt>
                <c:pt idx="3646" formatCode="General">
                  <c:v>1.61598497097891</c:v>
                </c:pt>
                <c:pt idx="3647" formatCode="General">
                  <c:v>1.6173904949839399</c:v>
                </c:pt>
                <c:pt idx="3648" formatCode="General">
                  <c:v>1.6188853891535999</c:v>
                </c:pt>
                <c:pt idx="3649" formatCode="General">
                  <c:v>1.62040075812266</c:v>
                </c:pt>
                <c:pt idx="3650" formatCode="General">
                  <c:v>1.6214336990703</c:v>
                </c:pt>
                <c:pt idx="3651" formatCode="General">
                  <c:v>1.62254130066393</c:v>
                </c:pt>
                <c:pt idx="3652" formatCode="General">
                  <c:v>1.6242823931450701</c:v>
                </c:pt>
                <c:pt idx="3653" formatCode="General">
                  <c:v>1.6263345223983201</c:v>
                </c:pt>
                <c:pt idx="3654" formatCode="General">
                  <c:v>1.62780076622277</c:v>
                </c:pt>
                <c:pt idx="3655" formatCode="General">
                  <c:v>1.62998022166437</c:v>
                </c:pt>
                <c:pt idx="3656" formatCode="General">
                  <c:v>1.6316101186956</c:v>
                </c:pt>
                <c:pt idx="3657" formatCode="General">
                  <c:v>1.63300889116977</c:v>
                </c:pt>
                <c:pt idx="3658" formatCode="General">
                  <c:v>1.6344108010217799</c:v>
                </c:pt>
                <c:pt idx="3659" formatCode="General">
                  <c:v>1.6359456738387499</c:v>
                </c:pt>
                <c:pt idx="3660" formatCode="General">
                  <c:v>1.63726390754802</c:v>
                </c:pt>
                <c:pt idx="3661" formatCode="General">
                  <c:v>1.6389894315171301</c:v>
                </c:pt>
                <c:pt idx="3662" formatCode="General">
                  <c:v>1.6403675417069801</c:v>
                </c:pt>
                <c:pt idx="3663" formatCode="General">
                  <c:v>1.64123633057465</c:v>
                </c:pt>
                <c:pt idx="3664" formatCode="General">
                  <c:v>1.6431933407877599</c:v>
                </c:pt>
                <c:pt idx="3665" formatCode="General">
                  <c:v>1.6449580709773699</c:v>
                </c:pt>
                <c:pt idx="3666" formatCode="General">
                  <c:v>1.64686800975347</c:v>
                </c:pt>
                <c:pt idx="3667" formatCode="General">
                  <c:v>1.6484727600646001</c:v>
                </c:pt>
                <c:pt idx="3668" formatCode="General">
                  <c:v>1.65046122940335</c:v>
                </c:pt>
                <c:pt idx="3669" formatCode="General">
                  <c:v>1.65318017737186</c:v>
                </c:pt>
                <c:pt idx="3670" formatCode="General">
                  <c:v>1.6551024386915001</c:v>
                </c:pt>
                <c:pt idx="3671" formatCode="General">
                  <c:v>1.6565064693796101</c:v>
                </c:pt>
                <c:pt idx="3672" formatCode="General">
                  <c:v>1.65815768580114</c:v>
                </c:pt>
                <c:pt idx="3673" formatCode="General">
                  <c:v>1.6601462840057399</c:v>
                </c:pt>
                <c:pt idx="3674" formatCode="General">
                  <c:v>1.66186413558879</c:v>
                </c:pt>
                <c:pt idx="3675" formatCode="General">
                  <c:v>1.66381151345969</c:v>
                </c:pt>
                <c:pt idx="3676" formatCode="General">
                  <c:v>1.66519111357353</c:v>
                </c:pt>
                <c:pt idx="3677" formatCode="General">
                  <c:v>1.66692575807257</c:v>
                </c:pt>
                <c:pt idx="3678" formatCode="General">
                  <c:v>1.6686897063875099</c:v>
                </c:pt>
                <c:pt idx="3679" formatCode="General">
                  <c:v>1.67078265134603</c:v>
                </c:pt>
                <c:pt idx="3680" formatCode="General">
                  <c:v>1.6726376174434601</c:v>
                </c:pt>
                <c:pt idx="3681" formatCode="General">
                  <c:v>1.67427304971861</c:v>
                </c:pt>
                <c:pt idx="3682" formatCode="General">
                  <c:v>1.6764307985361999</c:v>
                </c:pt>
                <c:pt idx="3683" formatCode="General">
                  <c:v>1.67752315699893</c:v>
                </c:pt>
                <c:pt idx="3684" formatCode="General">
                  <c:v>1.67916623946</c:v>
                </c:pt>
                <c:pt idx="3685" formatCode="General">
                  <c:v>1.6817416821045501</c:v>
                </c:pt>
                <c:pt idx="3686" formatCode="General">
                  <c:v>1.6832382262549599</c:v>
                </c:pt>
                <c:pt idx="3687" formatCode="General">
                  <c:v>1.68534331418585</c:v>
                </c:pt>
                <c:pt idx="3688" formatCode="General">
                  <c:v>1.6868597202953901</c:v>
                </c:pt>
                <c:pt idx="3689" formatCode="General">
                  <c:v>1.68889062521164</c:v>
                </c:pt>
                <c:pt idx="3690" formatCode="General">
                  <c:v>1.69049740794301</c:v>
                </c:pt>
                <c:pt idx="3691" formatCode="General">
                  <c:v>1.6927652744772299</c:v>
                </c:pt>
                <c:pt idx="3692" formatCode="General">
                  <c:v>1.69422401554048</c:v>
                </c:pt>
                <c:pt idx="3693" formatCode="General">
                  <c:v>1.6960458419545199</c:v>
                </c:pt>
                <c:pt idx="3694" formatCode="General">
                  <c:v>1.69782858276324</c:v>
                </c:pt>
                <c:pt idx="3695" formatCode="General">
                  <c:v>1.6995668912651101</c:v>
                </c:pt>
                <c:pt idx="3696" formatCode="General">
                  <c:v>1.7016875325060601</c:v>
                </c:pt>
                <c:pt idx="3697" formatCode="General">
                  <c:v>1.7035436863575999</c:v>
                </c:pt>
                <c:pt idx="3698" formatCode="General">
                  <c:v>1.70539817975828</c:v>
                </c:pt>
                <c:pt idx="3699" formatCode="General">
                  <c:v>1.70744328253213</c:v>
                </c:pt>
                <c:pt idx="3700" formatCode="General">
                  <c:v>1.7092565514882301</c:v>
                </c:pt>
                <c:pt idx="3701" formatCode="General">
                  <c:v>1.71168774072607</c:v>
                </c:pt>
                <c:pt idx="3702" formatCode="General">
                  <c:v>1.7132891481216099</c:v>
                </c:pt>
                <c:pt idx="3703" formatCode="General">
                  <c:v>1.7148367790069901</c:v>
                </c:pt>
                <c:pt idx="3704" formatCode="General">
                  <c:v>1.7165201760689299</c:v>
                </c:pt>
                <c:pt idx="3705" formatCode="General">
                  <c:v>1.71772800439318</c:v>
                </c:pt>
                <c:pt idx="3706" formatCode="General">
                  <c:v>1.7197011599244101</c:v>
                </c:pt>
                <c:pt idx="3707" formatCode="General">
                  <c:v>1.7211836106854701</c:v>
                </c:pt>
                <c:pt idx="3708" formatCode="General">
                  <c:v>1.7227556949684799</c:v>
                </c:pt>
                <c:pt idx="3709" formatCode="General">
                  <c:v>1.7246700133023301</c:v>
                </c:pt>
                <c:pt idx="3710" formatCode="General">
                  <c:v>1.7264000912451201</c:v>
                </c:pt>
                <c:pt idx="3711" formatCode="General">
                  <c:v>1.7281911035296</c:v>
                </c:pt>
                <c:pt idx="3712" formatCode="General">
                  <c:v>1.73031346348544</c:v>
                </c:pt>
                <c:pt idx="3713" formatCode="General">
                  <c:v>1.7313369907518401</c:v>
                </c:pt>
                <c:pt idx="3714" formatCode="General">
                  <c:v>1.7330971154414201</c:v>
                </c:pt>
                <c:pt idx="3715" formatCode="General">
                  <c:v>1.73475971096883</c:v>
                </c:pt>
                <c:pt idx="3716" formatCode="General">
                  <c:v>1.7359798070914501</c:v>
                </c:pt>
                <c:pt idx="3717" formatCode="General">
                  <c:v>1.7380008983368</c:v>
                </c:pt>
                <c:pt idx="3718" formatCode="General">
                  <c:v>1.7391454630107199</c:v>
                </c:pt>
                <c:pt idx="3719" formatCode="General">
                  <c:v>1.7410269211540601</c:v>
                </c:pt>
                <c:pt idx="3720" formatCode="General">
                  <c:v>1.7436198223378601</c:v>
                </c:pt>
                <c:pt idx="3721" formatCode="General">
                  <c:v>1.7456412316307599</c:v>
                </c:pt>
                <c:pt idx="3722" formatCode="General">
                  <c:v>1.7472298987098001</c:v>
                </c:pt>
                <c:pt idx="3723" formatCode="General">
                  <c:v>1.7487401596594701</c:v>
                </c:pt>
                <c:pt idx="3724" formatCode="General">
                  <c:v>1.7502375833430199</c:v>
                </c:pt>
                <c:pt idx="3725" formatCode="General">
                  <c:v>1.75263880855198</c:v>
                </c:pt>
                <c:pt idx="3726" formatCode="General">
                  <c:v>1.7549211088148999</c:v>
                </c:pt>
                <c:pt idx="3727" formatCode="General">
                  <c:v>1.75662859803175</c:v>
                </c:pt>
                <c:pt idx="3728" formatCode="General">
                  <c:v>1.75849046372224</c:v>
                </c:pt>
                <c:pt idx="3729" formatCode="General">
                  <c:v>1.7603355548681801</c:v>
                </c:pt>
                <c:pt idx="3730" formatCode="General">
                  <c:v>1.7622669215161799</c:v>
                </c:pt>
                <c:pt idx="3731" formatCode="General">
                  <c:v>1.7637433932089199</c:v>
                </c:pt>
                <c:pt idx="3732" formatCode="General">
                  <c:v>1.76558003336224</c:v>
                </c:pt>
                <c:pt idx="3733" formatCode="General">
                  <c:v>1.76798054305473</c:v>
                </c:pt>
                <c:pt idx="3734" formatCode="General">
                  <c:v>1.76914676174228</c:v>
                </c:pt>
                <c:pt idx="3735" formatCode="General">
                  <c:v>1.77073561828367</c:v>
                </c:pt>
                <c:pt idx="3736" formatCode="General">
                  <c:v>1.7727927040140501</c:v>
                </c:pt>
                <c:pt idx="3737" formatCode="General">
                  <c:v>1.7748049347847801</c:v>
                </c:pt>
                <c:pt idx="3738" formatCode="General">
                  <c:v>1.7772070504058</c:v>
                </c:pt>
                <c:pt idx="3739" formatCode="General">
                  <c:v>1.7794101570727601</c:v>
                </c:pt>
                <c:pt idx="3740" formatCode="General">
                  <c:v>1.7816696451301901</c:v>
                </c:pt>
                <c:pt idx="3741" formatCode="General">
                  <c:v>1.78332148786158</c:v>
                </c:pt>
                <c:pt idx="3742" formatCode="General">
                  <c:v>1.78505905049431</c:v>
                </c:pt>
                <c:pt idx="3743" formatCode="General">
                  <c:v>1.7865990758794901</c:v>
                </c:pt>
                <c:pt idx="3744" formatCode="General">
                  <c:v>1.7882218746807801</c:v>
                </c:pt>
                <c:pt idx="3745" formatCode="General">
                  <c:v>1.79012290157002</c:v>
                </c:pt>
                <c:pt idx="3746" formatCode="General">
                  <c:v>1.79279204865471</c:v>
                </c:pt>
                <c:pt idx="3747" formatCode="General">
                  <c:v>1.7952300697626</c:v>
                </c:pt>
                <c:pt idx="3748" formatCode="General">
                  <c:v>1.7977274949383599</c:v>
                </c:pt>
                <c:pt idx="3749" formatCode="General">
                  <c:v>1.80021773598339</c:v>
                </c:pt>
                <c:pt idx="3750" formatCode="General">
                  <c:v>1.8019299430759199</c:v>
                </c:pt>
                <c:pt idx="3751" formatCode="General">
                  <c:v>1.80471594281686</c:v>
                </c:pt>
                <c:pt idx="3752" formatCode="General">
                  <c:v>1.80706103226422</c:v>
                </c:pt>
                <c:pt idx="3753" formatCode="General">
                  <c:v>1.8091602845727299</c:v>
                </c:pt>
                <c:pt idx="3754" formatCode="General">
                  <c:v>1.81161541533215</c:v>
                </c:pt>
                <c:pt idx="3755" formatCode="General">
                  <c:v>1.81461284352581</c:v>
                </c:pt>
                <c:pt idx="3756" formatCode="General">
                  <c:v>1.8167401272488599</c:v>
                </c:pt>
                <c:pt idx="3757" formatCode="General">
                  <c:v>1.8189456336292</c:v>
                </c:pt>
                <c:pt idx="3758" formatCode="General">
                  <c:v>1.82064013563378</c:v>
                </c:pt>
                <c:pt idx="3759" formatCode="General">
                  <c:v>1.82236952707144</c:v>
                </c:pt>
                <c:pt idx="3760" formatCode="General">
                  <c:v>1.8253116374402201</c:v>
                </c:pt>
                <c:pt idx="3761" formatCode="General">
                  <c:v>1.82737547639566</c:v>
                </c:pt>
                <c:pt idx="3762" formatCode="General">
                  <c:v>1.8293442086965901</c:v>
                </c:pt>
                <c:pt idx="3763" formatCode="General">
                  <c:v>1.8321937479267401</c:v>
                </c:pt>
                <c:pt idx="3764" formatCode="General">
                  <c:v>1.83380851748429</c:v>
                </c:pt>
                <c:pt idx="3765" formatCode="General">
                  <c:v>1.8360788202382801</c:v>
                </c:pt>
                <c:pt idx="3766" formatCode="General">
                  <c:v>1.8382404247697299</c:v>
                </c:pt>
                <c:pt idx="3767" formatCode="General">
                  <c:v>1.8407436754592299</c:v>
                </c:pt>
                <c:pt idx="3768" formatCode="General">
                  <c:v>1.8430207184401699</c:v>
                </c:pt>
                <c:pt idx="3769" formatCode="General">
                  <c:v>1.84548241185357</c:v>
                </c:pt>
                <c:pt idx="3770" formatCode="General">
                  <c:v>1.8477003198188799</c:v>
                </c:pt>
                <c:pt idx="3771" formatCode="General">
                  <c:v>1.84981342700385</c:v>
                </c:pt>
                <c:pt idx="3772" formatCode="General">
                  <c:v>1.8519692435531101</c:v>
                </c:pt>
                <c:pt idx="3773" formatCode="General">
                  <c:v>1.85413798885086</c:v>
                </c:pt>
                <c:pt idx="3774" formatCode="General">
                  <c:v>1.8568888491778801</c:v>
                </c:pt>
                <c:pt idx="3775" formatCode="General">
                  <c:v>1.85836701266091</c:v>
                </c:pt>
                <c:pt idx="3776" formatCode="General">
                  <c:v>1.86083403838738</c:v>
                </c:pt>
                <c:pt idx="3777" formatCode="General">
                  <c:v>1.8636243213951</c:v>
                </c:pt>
                <c:pt idx="3778" formatCode="General">
                  <c:v>1.8661613760615701</c:v>
                </c:pt>
                <c:pt idx="3779" formatCode="General">
                  <c:v>1.86807893937909</c:v>
                </c:pt>
                <c:pt idx="3780" formatCode="General">
                  <c:v>1.8701361425505001</c:v>
                </c:pt>
                <c:pt idx="3781" formatCode="General">
                  <c:v>1.8726421133220399</c:v>
                </c:pt>
                <c:pt idx="3782" formatCode="General">
                  <c:v>1.8750959962174201</c:v>
                </c:pt>
                <c:pt idx="3783" formatCode="General">
                  <c:v>1.8778789320751701</c:v>
                </c:pt>
                <c:pt idx="3784" formatCode="General">
                  <c:v>1.8800260520479799</c:v>
                </c:pt>
                <c:pt idx="3785" formatCode="General">
                  <c:v>1.8826545194395099</c:v>
                </c:pt>
                <c:pt idx="3786" formatCode="General">
                  <c:v>1.8848086256843399</c:v>
                </c:pt>
                <c:pt idx="3787" formatCode="General">
                  <c:v>1.88745455741677</c:v>
                </c:pt>
                <c:pt idx="3788" formatCode="General">
                  <c:v>1.8902326800134299</c:v>
                </c:pt>
                <c:pt idx="3789" formatCode="General">
                  <c:v>1.8930758801681999</c:v>
                </c:pt>
                <c:pt idx="3790" formatCode="General">
                  <c:v>1.8948587235456</c:v>
                </c:pt>
                <c:pt idx="3791" formatCode="General">
                  <c:v>1.8978332778965801</c:v>
                </c:pt>
                <c:pt idx="3792" formatCode="General">
                  <c:v>1.89939081537231</c:v>
                </c:pt>
                <c:pt idx="3793" formatCode="General">
                  <c:v>1.90250428322122</c:v>
                </c:pt>
                <c:pt idx="3794" formatCode="General">
                  <c:v>1.9042456935265699</c:v>
                </c:pt>
                <c:pt idx="3795" formatCode="General">
                  <c:v>1.9067469053610899</c:v>
                </c:pt>
                <c:pt idx="3796" formatCode="General">
                  <c:v>1.90878657797268</c:v>
                </c:pt>
                <c:pt idx="3797" formatCode="General">
                  <c:v>1.91167959650473</c:v>
                </c:pt>
                <c:pt idx="3798" formatCode="General">
                  <c:v>1.91401517850822</c:v>
                </c:pt>
                <c:pt idx="3799" formatCode="General">
                  <c:v>1.9169621360715701</c:v>
                </c:pt>
                <c:pt idx="3800" formatCode="General">
                  <c:v>1.9189031735384601</c:v>
                </c:pt>
                <c:pt idx="3801" formatCode="General">
                  <c:v>1.92082239873737</c:v>
                </c:pt>
                <c:pt idx="3802" formatCode="General">
                  <c:v>1.9235740707957301</c:v>
                </c:pt>
                <c:pt idx="3803" formatCode="General">
                  <c:v>1.9262126712999099</c:v>
                </c:pt>
                <c:pt idx="3804" formatCode="General">
                  <c:v>1.9290145495940101</c:v>
                </c:pt>
                <c:pt idx="3805" formatCode="General">
                  <c:v>1.93155201569965</c:v>
                </c:pt>
                <c:pt idx="3806" formatCode="General">
                  <c:v>1.9345050363312399</c:v>
                </c:pt>
                <c:pt idx="3807" formatCode="General">
                  <c:v>1.93651021843812</c:v>
                </c:pt>
                <c:pt idx="3808" formatCode="General">
                  <c:v>1.9380062991448199</c:v>
                </c:pt>
                <c:pt idx="3809" formatCode="General">
                  <c:v>1.94097794216529</c:v>
                </c:pt>
                <c:pt idx="3810" formatCode="General">
                  <c:v>1.94360531628139</c:v>
                </c:pt>
                <c:pt idx="3811" formatCode="General">
                  <c:v>1.94557988350198</c:v>
                </c:pt>
                <c:pt idx="3812" formatCode="General">
                  <c:v>1.9480331423086901</c:v>
                </c:pt>
                <c:pt idx="3813" formatCode="General">
                  <c:v>1.95058722475307</c:v>
                </c:pt>
                <c:pt idx="3814" formatCode="General">
                  <c:v>1.9537477397828</c:v>
                </c:pt>
                <c:pt idx="3815" formatCode="General">
                  <c:v>1.95690317745431</c:v>
                </c:pt>
                <c:pt idx="3816" formatCode="General">
                  <c:v>1.95925822969699</c:v>
                </c:pt>
                <c:pt idx="3817" formatCode="General">
                  <c:v>1.96133047268481</c:v>
                </c:pt>
                <c:pt idx="3818" formatCode="General">
                  <c:v>1.9644453704346601</c:v>
                </c:pt>
                <c:pt idx="3819" formatCode="General">
                  <c:v>1.9672476196184601</c:v>
                </c:pt>
                <c:pt idx="3820" formatCode="General">
                  <c:v>1.9699405642333501</c:v>
                </c:pt>
                <c:pt idx="3821" formatCode="General">
                  <c:v>1.9732483543830299</c:v>
                </c:pt>
                <c:pt idx="3822" formatCode="General">
                  <c:v>1.9767055142313299</c:v>
                </c:pt>
                <c:pt idx="3823" formatCode="General">
                  <c:v>1.97905350988054</c:v>
                </c:pt>
                <c:pt idx="3824" formatCode="General">
                  <c:v>1.9816736900137999</c:v>
                </c:pt>
                <c:pt idx="3825" formatCode="General">
                  <c:v>1.98530297117673</c:v>
                </c:pt>
                <c:pt idx="3826" formatCode="General">
                  <c:v>1.9870856881905901</c:v>
                </c:pt>
                <c:pt idx="3827" formatCode="General">
                  <c:v>1.9889263610935799</c:v>
                </c:pt>
                <c:pt idx="3828" formatCode="General">
                  <c:v>1.9920836622552001</c:v>
                </c:pt>
                <c:pt idx="3829" formatCode="General">
                  <c:v>1.9945274177730199</c:v>
                </c:pt>
                <c:pt idx="3830" formatCode="General">
                  <c:v>1.99748248083505</c:v>
                </c:pt>
                <c:pt idx="3831" formatCode="General">
                  <c:v>2.0000672968520701</c:v>
                </c:pt>
                <c:pt idx="3832" formatCode="General">
                  <c:v>2.00268175979134</c:v>
                </c:pt>
                <c:pt idx="3833" formatCode="General">
                  <c:v>2.0055710146286501</c:v>
                </c:pt>
                <c:pt idx="3834" formatCode="General">
                  <c:v>2.0075852596353698</c:v>
                </c:pt>
                <c:pt idx="3835" formatCode="General">
                  <c:v>2.00986909815806</c:v>
                </c:pt>
                <c:pt idx="3836" formatCode="General">
                  <c:v>2.0135773310204899</c:v>
                </c:pt>
                <c:pt idx="3837" formatCode="General">
                  <c:v>2.0158535651193801</c:v>
                </c:pt>
                <c:pt idx="3838" formatCode="General">
                  <c:v>2.01918199481619</c:v>
                </c:pt>
                <c:pt idx="3839" formatCode="General">
                  <c:v>2.0216209714202198</c:v>
                </c:pt>
                <c:pt idx="3840" formatCode="General">
                  <c:v>2.0244608794505501</c:v>
                </c:pt>
                <c:pt idx="3841" formatCode="General">
                  <c:v>2.0263886340383901</c:v>
                </c:pt>
                <c:pt idx="3842" formatCode="General">
                  <c:v>2.0300531116428702</c:v>
                </c:pt>
                <c:pt idx="3843" formatCode="General">
                  <c:v>2.03248434899138</c:v>
                </c:pt>
                <c:pt idx="3844" formatCode="General">
                  <c:v>2.03505520700479</c:v>
                </c:pt>
                <c:pt idx="3845" formatCode="General">
                  <c:v>2.0384831295507002</c:v>
                </c:pt>
                <c:pt idx="3846" formatCode="General">
                  <c:v>2.0413590031742799</c:v>
                </c:pt>
                <c:pt idx="3847" formatCode="General">
                  <c:v>2.0440549872992002</c:v>
                </c:pt>
                <c:pt idx="3848" formatCode="General">
                  <c:v>2.0471596517942499</c:v>
                </c:pt>
                <c:pt idx="3849" formatCode="General">
                  <c:v>2.0498238724264302</c:v>
                </c:pt>
                <c:pt idx="3850" formatCode="General">
                  <c:v>2.0529961125857401</c:v>
                </c:pt>
                <c:pt idx="3851" formatCode="General">
                  <c:v>2.0551281613313299</c:v>
                </c:pt>
                <c:pt idx="3852" formatCode="General">
                  <c:v>2.0577574483251202</c:v>
                </c:pt>
                <c:pt idx="3853" formatCode="General">
                  <c:v>2.06048955015053</c:v>
                </c:pt>
                <c:pt idx="3854" formatCode="General">
                  <c:v>2.0641667695633199</c:v>
                </c:pt>
                <c:pt idx="3855" formatCode="General">
                  <c:v>2.0664077466859001</c:v>
                </c:pt>
                <c:pt idx="3856" formatCode="General">
                  <c:v>2.0705353091328802</c:v>
                </c:pt>
                <c:pt idx="3857" formatCode="General">
                  <c:v>2.0728841671906402</c:v>
                </c:pt>
                <c:pt idx="3858" formatCode="General">
                  <c:v>2.0754734314694701</c:v>
                </c:pt>
                <c:pt idx="3859" formatCode="General">
                  <c:v>2.0782958275707402</c:v>
                </c:pt>
                <c:pt idx="3860" formatCode="General">
                  <c:v>2.0817717515634602</c:v>
                </c:pt>
                <c:pt idx="3861" formatCode="General">
                  <c:v>2.0845924649188299</c:v>
                </c:pt>
                <c:pt idx="3862" formatCode="General">
                  <c:v>2.0877859048245901</c:v>
                </c:pt>
                <c:pt idx="3863" formatCode="General">
                  <c:v>2.0909489678502999</c:v>
                </c:pt>
                <c:pt idx="3864" formatCode="General">
                  <c:v>2.09396200217392</c:v>
                </c:pt>
                <c:pt idx="3865" formatCode="General">
                  <c:v>2.09814961458977</c:v>
                </c:pt>
                <c:pt idx="3866" formatCode="General">
                  <c:v>2.1007063349267798</c:v>
                </c:pt>
                <c:pt idx="3867" formatCode="General">
                  <c:v>2.1044460024230598</c:v>
                </c:pt>
                <c:pt idx="3868" formatCode="General">
                  <c:v>2.10720472547133</c:v>
                </c:pt>
                <c:pt idx="3869" formatCode="General">
                  <c:v>2.1099364441745698</c:v>
                </c:pt>
                <c:pt idx="3870" formatCode="General">
                  <c:v>2.1131981922935599</c:v>
                </c:pt>
                <c:pt idx="3871" formatCode="General">
                  <c:v>2.1165223348500399</c:v>
                </c:pt>
                <c:pt idx="3872" formatCode="General">
                  <c:v>2.1203680043192601</c:v>
                </c:pt>
                <c:pt idx="3873" formatCode="General">
                  <c:v>2.1237425130158201</c:v>
                </c:pt>
                <c:pt idx="3874" formatCode="General">
                  <c:v>2.1277310531011402</c:v>
                </c:pt>
                <c:pt idx="3875" formatCode="General">
                  <c:v>2.1304890322053698</c:v>
                </c:pt>
                <c:pt idx="3876" formatCode="General">
                  <c:v>2.13438908672516</c:v>
                </c:pt>
                <c:pt idx="3877" formatCode="General">
                  <c:v>2.1381129234869198</c:v>
                </c:pt>
                <c:pt idx="3878" formatCode="General">
                  <c:v>2.1408862891795399</c:v>
                </c:pt>
                <c:pt idx="3879" formatCode="General">
                  <c:v>2.1439502413570701</c:v>
                </c:pt>
                <c:pt idx="3880" formatCode="General">
                  <c:v>2.1484603976031398</c:v>
                </c:pt>
                <c:pt idx="3881" formatCode="General">
                  <c:v>2.15121089176816</c:v>
                </c:pt>
                <c:pt idx="3882" formatCode="General">
                  <c:v>2.1551180419249998</c:v>
                </c:pt>
                <c:pt idx="3883" formatCode="General">
                  <c:v>2.1572592419349701</c:v>
                </c:pt>
                <c:pt idx="3884" formatCode="General">
                  <c:v>2.1605132699755298</c:v>
                </c:pt>
                <c:pt idx="3885" formatCode="General">
                  <c:v>2.1642264589520699</c:v>
                </c:pt>
                <c:pt idx="3886" formatCode="General">
                  <c:v>2.1672939550363699</c:v>
                </c:pt>
                <c:pt idx="3887" formatCode="General">
                  <c:v>2.1711381098408098</c:v>
                </c:pt>
                <c:pt idx="3888" formatCode="General">
                  <c:v>2.1743609392103602</c:v>
                </c:pt>
                <c:pt idx="3889" formatCode="General">
                  <c:v>2.1778765665867201</c:v>
                </c:pt>
                <c:pt idx="3890" formatCode="General">
                  <c:v>2.1812744176305801</c:v>
                </c:pt>
                <c:pt idx="3891" formatCode="General">
                  <c:v>2.1842626835435399</c:v>
                </c:pt>
                <c:pt idx="3892" formatCode="General">
                  <c:v>2.1876160792761499</c:v>
                </c:pt>
                <c:pt idx="3893" formatCode="General">
                  <c:v>2.1925864232392298</c:v>
                </c:pt>
                <c:pt idx="3894" formatCode="General">
                  <c:v>2.1956801831052499</c:v>
                </c:pt>
                <c:pt idx="3895" formatCode="General">
                  <c:v>2.1988162087505301</c:v>
                </c:pt>
                <c:pt idx="3896" formatCode="General">
                  <c:v>2.2014657444632899</c:v>
                </c:pt>
                <c:pt idx="3897" formatCode="General">
                  <c:v>2.2063473202137098</c:v>
                </c:pt>
                <c:pt idx="3898" formatCode="General">
                  <c:v>2.2104082013578501</c:v>
                </c:pt>
                <c:pt idx="3899" formatCode="General">
                  <c:v>2.2142861575675101</c:v>
                </c:pt>
                <c:pt idx="3900" formatCode="General">
                  <c:v>2.2173606789040599</c:v>
                </c:pt>
                <c:pt idx="3901" formatCode="General">
                  <c:v>2.2205132642351302</c:v>
                </c:pt>
                <c:pt idx="3902" formatCode="General">
                  <c:v>2.22393588062481</c:v>
                </c:pt>
                <c:pt idx="3903" formatCode="General">
                  <c:v>2.22740624896467</c:v>
                </c:pt>
                <c:pt idx="3904" formatCode="General">
                  <c:v>2.23268623507402</c:v>
                </c:pt>
                <c:pt idx="3905" formatCode="General">
                  <c:v>2.2368289917439399</c:v>
                </c:pt>
                <c:pt idx="3906" formatCode="General">
                  <c:v>2.2394391479486901</c:v>
                </c:pt>
                <c:pt idx="3907" formatCode="General">
                  <c:v>2.2431606334233498</c:v>
                </c:pt>
                <c:pt idx="3908" formatCode="General">
                  <c:v>2.2479256708166702</c:v>
                </c:pt>
                <c:pt idx="3909" formatCode="General">
                  <c:v>2.2519071984748402</c:v>
                </c:pt>
                <c:pt idx="3910" formatCode="General">
                  <c:v>2.25596618535385</c:v>
                </c:pt>
                <c:pt idx="3911" formatCode="General">
                  <c:v>2.2591391078703502</c:v>
                </c:pt>
                <c:pt idx="3912" formatCode="General">
                  <c:v>2.2648347231508001</c:v>
                </c:pt>
                <c:pt idx="3913" formatCode="General">
                  <c:v>2.26892711078158</c:v>
                </c:pt>
                <c:pt idx="3914" formatCode="General">
                  <c:v>2.2717360120869698</c:v>
                </c:pt>
                <c:pt idx="3915" formatCode="General">
                  <c:v>2.2752078962080602</c:v>
                </c:pt>
                <c:pt idx="3916" formatCode="General">
                  <c:v>2.2785682209844</c:v>
                </c:pt>
                <c:pt idx="3917" formatCode="General">
                  <c:v>2.28205140421441</c:v>
                </c:pt>
                <c:pt idx="3918" formatCode="General">
                  <c:v>2.2870977610647398</c:v>
                </c:pt>
                <c:pt idx="3919" formatCode="General">
                  <c:v>2.2915812669139601</c:v>
                </c:pt>
                <c:pt idx="3920" formatCode="General">
                  <c:v>2.29558158816039</c:v>
                </c:pt>
                <c:pt idx="3921" formatCode="General">
                  <c:v>2.2990715966974902</c:v>
                </c:pt>
                <c:pt idx="3922" formatCode="General">
                  <c:v>2.3028613441563399</c:v>
                </c:pt>
                <c:pt idx="3923" formatCode="General">
                  <c:v>2.3063730985443498</c:v>
                </c:pt>
                <c:pt idx="3924" formatCode="General">
                  <c:v>2.3114945478137701</c:v>
                </c:pt>
                <c:pt idx="3925" formatCode="General">
                  <c:v>2.3150288617725501</c:v>
                </c:pt>
                <c:pt idx="3926" formatCode="General">
                  <c:v>2.31809966494921</c:v>
                </c:pt>
                <c:pt idx="3927" formatCode="General">
                  <c:v>2.3221354708566202</c:v>
                </c:pt>
                <c:pt idx="3928" formatCode="General">
                  <c:v>2.32867719711634</c:v>
                </c:pt>
                <c:pt idx="3929" formatCode="General">
                  <c:v>2.3333057200336702</c:v>
                </c:pt>
                <c:pt idx="3930" formatCode="General">
                  <c:v>2.3370093686685798</c:v>
                </c:pt>
                <c:pt idx="3931" formatCode="General">
                  <c:v>2.34131731118006</c:v>
                </c:pt>
                <c:pt idx="3932" formatCode="General">
                  <c:v>2.3458394849475601</c:v>
                </c:pt>
                <c:pt idx="3933" formatCode="General">
                  <c:v>2.3520686605197398</c:v>
                </c:pt>
                <c:pt idx="3934" formatCode="General">
                  <c:v>2.35680152218865</c:v>
                </c:pt>
                <c:pt idx="3935" formatCode="General">
                  <c:v>2.3615094134650101</c:v>
                </c:pt>
                <c:pt idx="3936" formatCode="General">
                  <c:v>2.3656090474450799</c:v>
                </c:pt>
                <c:pt idx="3937" formatCode="General">
                  <c:v>2.3696159111914499</c:v>
                </c:pt>
                <c:pt idx="3938" formatCode="General">
                  <c:v>2.3733823277739599</c:v>
                </c:pt>
                <c:pt idx="3939" formatCode="General">
                  <c:v>2.3768969026038702</c:v>
                </c:pt>
                <c:pt idx="3940" formatCode="General">
                  <c:v>2.37998695077895</c:v>
                </c:pt>
                <c:pt idx="3941" formatCode="General">
                  <c:v>2.3833837986806601</c:v>
                </c:pt>
                <c:pt idx="3942" formatCode="General">
                  <c:v>2.3889068184964901</c:v>
                </c:pt>
                <c:pt idx="3943" formatCode="General">
                  <c:v>2.3949388055749998</c:v>
                </c:pt>
                <c:pt idx="3944" formatCode="General">
                  <c:v>2.39927949471201</c:v>
                </c:pt>
                <c:pt idx="3945" formatCode="General">
                  <c:v>2.4050652598073099</c:v>
                </c:pt>
                <c:pt idx="3946" formatCode="General">
                  <c:v>2.4094869200989599</c:v>
                </c:pt>
                <c:pt idx="3947" formatCode="General">
                  <c:v>2.4130459902903998</c:v>
                </c:pt>
                <c:pt idx="3948" formatCode="General">
                  <c:v>2.4179282561391999</c:v>
                </c:pt>
                <c:pt idx="3949" formatCode="General">
                  <c:v>2.42373240065315</c:v>
                </c:pt>
                <c:pt idx="3950" formatCode="General">
                  <c:v>2.4292143803466502</c:v>
                </c:pt>
                <c:pt idx="3951" formatCode="General">
                  <c:v>2.4341502606020402</c:v>
                </c:pt>
                <c:pt idx="3952" formatCode="General">
                  <c:v>2.43917289205943</c:v>
                </c:pt>
                <c:pt idx="3953" formatCode="General">
                  <c:v>2.4441517438370699</c:v>
                </c:pt>
                <c:pt idx="3954" formatCode="General">
                  <c:v>2.4489673516574899</c:v>
                </c:pt>
                <c:pt idx="3955" formatCode="General">
                  <c:v>2.45296905094912</c:v>
                </c:pt>
                <c:pt idx="3956" formatCode="General">
                  <c:v>2.4580280672447801</c:v>
                </c:pt>
                <c:pt idx="3957" formatCode="General">
                  <c:v>2.4631123171024698</c:v>
                </c:pt>
                <c:pt idx="3958" formatCode="General">
                  <c:v>2.4668647392908198</c:v>
                </c:pt>
                <c:pt idx="3959" formatCode="General">
                  <c:v>2.4719005157662499</c:v>
                </c:pt>
                <c:pt idx="3960" formatCode="General">
                  <c:v>2.4764110352048001</c:v>
                </c:pt>
                <c:pt idx="3961" formatCode="General">
                  <c:v>2.4814189964694102</c:v>
                </c:pt>
                <c:pt idx="3962" formatCode="General">
                  <c:v>2.4850203547996998</c:v>
                </c:pt>
                <c:pt idx="3963" formatCode="General">
                  <c:v>2.4901421157038399</c:v>
                </c:pt>
                <c:pt idx="3964" formatCode="General">
                  <c:v>2.4945046298136999</c:v>
                </c:pt>
                <c:pt idx="3965" formatCode="General">
                  <c:v>2.49954207773462</c:v>
                </c:pt>
                <c:pt idx="3966" formatCode="General">
                  <c:v>2.5054376385449202</c:v>
                </c:pt>
                <c:pt idx="3967" formatCode="General">
                  <c:v>2.5098119328488302</c:v>
                </c:pt>
                <c:pt idx="3968" formatCode="General">
                  <c:v>2.5145950435917199</c:v>
                </c:pt>
                <c:pt idx="3969" formatCode="General">
                  <c:v>2.52138341373271</c:v>
                </c:pt>
                <c:pt idx="3970" formatCode="General">
                  <c:v>2.5254540630575302</c:v>
                </c:pt>
                <c:pt idx="3971" formatCode="General">
                  <c:v>2.5288165822042501</c:v>
                </c:pt>
                <c:pt idx="3972" formatCode="General">
                  <c:v>2.5344072765741101</c:v>
                </c:pt>
                <c:pt idx="3973" formatCode="General">
                  <c:v>2.5393158745393301</c:v>
                </c:pt>
                <c:pt idx="3974" formatCode="General">
                  <c:v>2.54500390567082</c:v>
                </c:pt>
                <c:pt idx="3975" formatCode="General">
                  <c:v>2.54845275607624</c:v>
                </c:pt>
                <c:pt idx="3976" formatCode="General">
                  <c:v>2.5546503843781099</c:v>
                </c:pt>
                <c:pt idx="3977" formatCode="General">
                  <c:v>2.5602301066607001</c:v>
                </c:pt>
                <c:pt idx="3978" formatCode="General">
                  <c:v>2.5661043753628601</c:v>
                </c:pt>
                <c:pt idx="3979" formatCode="General">
                  <c:v>2.5722805748915101</c:v>
                </c:pt>
                <c:pt idx="3980" formatCode="General">
                  <c:v>2.5791865826065101</c:v>
                </c:pt>
                <c:pt idx="3981" formatCode="General">
                  <c:v>2.5858646264204102</c:v>
                </c:pt>
                <c:pt idx="3982" formatCode="General">
                  <c:v>2.5899291432068399</c:v>
                </c:pt>
                <c:pt idx="3983" formatCode="General">
                  <c:v>2.59838527272706</c:v>
                </c:pt>
                <c:pt idx="3984" formatCode="General">
                  <c:v>2.6045348853921499</c:v>
                </c:pt>
                <c:pt idx="3985" formatCode="General">
                  <c:v>2.6090567499919199</c:v>
                </c:pt>
                <c:pt idx="3986" formatCode="General">
                  <c:v>2.6135353973147599</c:v>
                </c:pt>
                <c:pt idx="3987" formatCode="General">
                  <c:v>2.6195303731077</c:v>
                </c:pt>
                <c:pt idx="3988" formatCode="General">
                  <c:v>2.6248745209177899</c:v>
                </c:pt>
                <c:pt idx="3989" formatCode="General">
                  <c:v>2.6303202641716799</c:v>
                </c:pt>
                <c:pt idx="3990" formatCode="General">
                  <c:v>2.6365345051373299</c:v>
                </c:pt>
                <c:pt idx="3991" formatCode="General">
                  <c:v>2.6429171810131198</c:v>
                </c:pt>
                <c:pt idx="3992" formatCode="General">
                  <c:v>2.6487411298298</c:v>
                </c:pt>
                <c:pt idx="3993" formatCode="General">
                  <c:v>2.6538078329497798</c:v>
                </c:pt>
                <c:pt idx="3994" formatCode="General">
                  <c:v>2.6603529438890399</c:v>
                </c:pt>
                <c:pt idx="3995" formatCode="General">
                  <c:v>2.6676219510669799</c:v>
                </c:pt>
                <c:pt idx="3996" formatCode="General">
                  <c:v>2.6752203501855001</c:v>
                </c:pt>
                <c:pt idx="3997" formatCode="General">
                  <c:v>2.6814182713529</c:v>
                </c:pt>
                <c:pt idx="3998" formatCode="General">
                  <c:v>2.6890263540993602</c:v>
                </c:pt>
                <c:pt idx="3999" formatCode="General">
                  <c:v>2.6934629699822201</c:v>
                </c:pt>
                <c:pt idx="4000" formatCode="General">
                  <c:v>2.6979963421377402</c:v>
                </c:pt>
                <c:pt idx="4001" formatCode="General">
                  <c:v>2.70189949620943</c:v>
                </c:pt>
                <c:pt idx="4002" formatCode="General">
                  <c:v>2.7109957284732502</c:v>
                </c:pt>
                <c:pt idx="4003" formatCode="General">
                  <c:v>2.7192061849732498</c:v>
                </c:pt>
                <c:pt idx="4004" formatCode="General">
                  <c:v>2.7253881017956698</c:v>
                </c:pt>
                <c:pt idx="4005" formatCode="General">
                  <c:v>2.73209632631501</c:v>
                </c:pt>
                <c:pt idx="4006" formatCode="General">
                  <c:v>2.7374276477577002</c:v>
                </c:pt>
                <c:pt idx="4007" formatCode="General">
                  <c:v>2.7457599097193999</c:v>
                </c:pt>
                <c:pt idx="4008" formatCode="General">
                  <c:v>2.7534295199982899</c:v>
                </c:pt>
                <c:pt idx="4009" formatCode="General">
                  <c:v>2.7608120776793301</c:v>
                </c:pt>
                <c:pt idx="4010" formatCode="General">
                  <c:v>2.7684420998780799</c:v>
                </c:pt>
                <c:pt idx="4011" formatCode="General">
                  <c:v>2.7746481216344301</c:v>
                </c:pt>
                <c:pt idx="4012" formatCode="General">
                  <c:v>2.7830883949257701</c:v>
                </c:pt>
                <c:pt idx="4013" formatCode="General">
                  <c:v>2.7922299330018698</c:v>
                </c:pt>
                <c:pt idx="4014" formatCode="General">
                  <c:v>2.8014180925371801</c:v>
                </c:pt>
                <c:pt idx="4015" formatCode="General">
                  <c:v>2.8088415879571298</c:v>
                </c:pt>
                <c:pt idx="4016" formatCode="General">
                  <c:v>2.8181165613827299</c:v>
                </c:pt>
                <c:pt idx="4017" formatCode="General">
                  <c:v>2.8247381721994298</c:v>
                </c:pt>
                <c:pt idx="4018" formatCode="General">
                  <c:v>2.8312192950539101</c:v>
                </c:pt>
                <c:pt idx="4019" formatCode="General">
                  <c:v>2.8378357408220598</c:v>
                </c:pt>
                <c:pt idx="4020" formatCode="General">
                  <c:v>2.8460257727679301</c:v>
                </c:pt>
                <c:pt idx="4021" formatCode="General">
                  <c:v>2.8537845295639799</c:v>
                </c:pt>
                <c:pt idx="4022" formatCode="General">
                  <c:v>2.86253197734107</c:v>
                </c:pt>
                <c:pt idx="4023" formatCode="General">
                  <c:v>2.86852486300445</c:v>
                </c:pt>
                <c:pt idx="4024" formatCode="General">
                  <c:v>2.8769496542247301</c:v>
                </c:pt>
                <c:pt idx="4025" formatCode="General">
                  <c:v>2.88646430240117</c:v>
                </c:pt>
                <c:pt idx="4026" formatCode="General">
                  <c:v>2.8941868319442601</c:v>
                </c:pt>
                <c:pt idx="4027" formatCode="General">
                  <c:v>2.90230290351899</c:v>
                </c:pt>
                <c:pt idx="4028" formatCode="General">
                  <c:v>2.9105035659107901</c:v>
                </c:pt>
                <c:pt idx="4029" formatCode="General">
                  <c:v>2.91764489110402</c:v>
                </c:pt>
                <c:pt idx="4030" formatCode="General">
                  <c:v>2.9277182036449099</c:v>
                </c:pt>
                <c:pt idx="4031" formatCode="General">
                  <c:v>2.9373482002781701</c:v>
                </c:pt>
                <c:pt idx="4032" formatCode="General">
                  <c:v>2.94427499893398</c:v>
                </c:pt>
                <c:pt idx="4033" formatCode="General">
                  <c:v>2.9544552740352499</c:v>
                </c:pt>
                <c:pt idx="4034" formatCode="General">
                  <c:v>2.9631005912326698</c:v>
                </c:pt>
                <c:pt idx="4035" formatCode="General">
                  <c:v>2.9739121767539198</c:v>
                </c:pt>
                <c:pt idx="4036" formatCode="General">
                  <c:v>2.9838394953360301</c:v>
                </c:pt>
                <c:pt idx="4037" formatCode="General">
                  <c:v>2.9949753480698198</c:v>
                </c:pt>
                <c:pt idx="4038" formatCode="General">
                  <c:v>3.0040051724159</c:v>
                </c:pt>
                <c:pt idx="4039" formatCode="General">
                  <c:v>3.0165209165490099</c:v>
                </c:pt>
                <c:pt idx="4040" formatCode="General">
                  <c:v>3.0264420369506602</c:v>
                </c:pt>
                <c:pt idx="4041" formatCode="General">
                  <c:v>3.0383817014654499</c:v>
                </c:pt>
                <c:pt idx="4042" formatCode="General">
                  <c:v>3.0511669281196401</c:v>
                </c:pt>
                <c:pt idx="4043" formatCode="General">
                  <c:v>3.0638048110326901</c:v>
                </c:pt>
                <c:pt idx="4044" formatCode="General">
                  <c:v>3.0768332369834202</c:v>
                </c:pt>
                <c:pt idx="4045" formatCode="General">
                  <c:v>3.08696429010506</c:v>
                </c:pt>
                <c:pt idx="4046" formatCode="General">
                  <c:v>3.0967211386429301</c:v>
                </c:pt>
                <c:pt idx="4047" formatCode="General">
                  <c:v>3.1063088281133</c:v>
                </c:pt>
                <c:pt idx="4048" formatCode="General">
                  <c:v>3.12021931035857</c:v>
                </c:pt>
                <c:pt idx="4049" formatCode="General">
                  <c:v>3.1297820608863001</c:v>
                </c:pt>
                <c:pt idx="4050" formatCode="General">
                  <c:v>3.14128309575384</c:v>
                </c:pt>
                <c:pt idx="4051" formatCode="General">
                  <c:v>3.1503858762849202</c:v>
                </c:pt>
                <c:pt idx="4052" formatCode="General">
                  <c:v>3.1646003356779602</c:v>
                </c:pt>
                <c:pt idx="4053" formatCode="General">
                  <c:v>3.1756091283373</c:v>
                </c:pt>
                <c:pt idx="4054" formatCode="General">
                  <c:v>3.1867850462249998</c:v>
                </c:pt>
                <c:pt idx="4055" formatCode="General">
                  <c:v>3.2010727409661701</c:v>
                </c:pt>
                <c:pt idx="4056" formatCode="General">
                  <c:v>3.2076179074495701</c:v>
                </c:pt>
                <c:pt idx="4057" formatCode="General">
                  <c:v>3.2172647612357901</c:v>
                </c:pt>
                <c:pt idx="4058" formatCode="General">
                  <c:v>3.2288313414319298</c:v>
                </c:pt>
                <c:pt idx="4059" formatCode="General">
                  <c:v>3.24116592177496</c:v>
                </c:pt>
                <c:pt idx="4060" formatCode="General">
                  <c:v>3.2524437586618702</c:v>
                </c:pt>
                <c:pt idx="4061" formatCode="General">
                  <c:v>3.2686348270321299</c:v>
                </c:pt>
                <c:pt idx="4062" formatCode="General">
                  <c:v>3.2796574997846801</c:v>
                </c:pt>
                <c:pt idx="4063" formatCode="General">
                  <c:v>3.2947846844622601</c:v>
                </c:pt>
                <c:pt idx="4064" formatCode="General">
                  <c:v>3.3069555466507499</c:v>
                </c:pt>
                <c:pt idx="4065" formatCode="General">
                  <c:v>3.3213517704071598</c:v>
                </c:pt>
                <c:pt idx="4066" formatCode="General">
                  <c:v>3.3370657944322302</c:v>
                </c:pt>
                <c:pt idx="4067" formatCode="General">
                  <c:v>3.35583935109387</c:v>
                </c:pt>
                <c:pt idx="4068" formatCode="General">
                  <c:v>3.3688258420297998</c:v>
                </c:pt>
                <c:pt idx="4069" formatCode="General">
                  <c:v>3.38263956497254</c:v>
                </c:pt>
                <c:pt idx="4070" formatCode="General">
                  <c:v>3.4009166583584798</c:v>
                </c:pt>
                <c:pt idx="4071" formatCode="General">
                  <c:v>3.4153141853376501</c:v>
                </c:pt>
                <c:pt idx="4072" formatCode="General">
                  <c:v>3.4319964746357701</c:v>
                </c:pt>
                <c:pt idx="4073" formatCode="General">
                  <c:v>3.4499056634859002</c:v>
                </c:pt>
                <c:pt idx="4074" formatCode="General">
                  <c:v>3.4683112515015502</c:v>
                </c:pt>
                <c:pt idx="4075" formatCode="General">
                  <c:v>3.4856003301707998</c:v>
                </c:pt>
                <c:pt idx="4076" formatCode="General">
                  <c:v>3.5067853577393802</c:v>
                </c:pt>
                <c:pt idx="4077" formatCode="General">
                  <c:v>3.52536694096161</c:v>
                </c:pt>
                <c:pt idx="4078" formatCode="General">
                  <c:v>3.5468923485704602</c:v>
                </c:pt>
                <c:pt idx="4079" formatCode="General">
                  <c:v>3.5625808507154</c:v>
                </c:pt>
                <c:pt idx="4080" formatCode="General">
                  <c:v>3.5829756849325798</c:v>
                </c:pt>
                <c:pt idx="4081" formatCode="General">
                  <c:v>3.5995673218681699</c:v>
                </c:pt>
                <c:pt idx="4082" formatCode="General">
                  <c:v>3.6158616515510098</c:v>
                </c:pt>
                <c:pt idx="4083" formatCode="General">
                  <c:v>3.6373204390103999</c:v>
                </c:pt>
                <c:pt idx="4084" formatCode="General">
                  <c:v>3.6593370437607602</c:v>
                </c:pt>
                <c:pt idx="4085" formatCode="General">
                  <c:v>3.6779301650690099</c:v>
                </c:pt>
                <c:pt idx="4086" formatCode="General">
                  <c:v>3.69951200731207</c:v>
                </c:pt>
                <c:pt idx="4087" formatCode="General">
                  <c:v>3.7267096322930402</c:v>
                </c:pt>
                <c:pt idx="4088" formatCode="General">
                  <c:v>3.7398680126869799</c:v>
                </c:pt>
                <c:pt idx="4089" formatCode="General">
                  <c:v>3.7639347066976701</c:v>
                </c:pt>
                <c:pt idx="4090" formatCode="General">
                  <c:v>3.7904662827848399</c:v>
                </c:pt>
                <c:pt idx="4091" formatCode="General">
                  <c:v>3.8274458372155298</c:v>
                </c:pt>
                <c:pt idx="4092" formatCode="General">
                  <c:v>3.8559796136936701</c:v>
                </c:pt>
                <c:pt idx="4093" formatCode="General">
                  <c:v>3.88169586508555</c:v>
                </c:pt>
                <c:pt idx="4094" formatCode="General">
                  <c:v>3.9093303886668398</c:v>
                </c:pt>
                <c:pt idx="4095" formatCode="General">
                  <c:v>3.9404650875420599</c:v>
                </c:pt>
                <c:pt idx="4096" formatCode="General">
                  <c:v>3.9732788139030499</c:v>
                </c:pt>
                <c:pt idx="4097" formatCode="General">
                  <c:v>4.0075205563837102</c:v>
                </c:pt>
                <c:pt idx="4098" formatCode="General">
                  <c:v>4.0351959030763496</c:v>
                </c:pt>
                <c:pt idx="4099" formatCode="General">
                  <c:v>4.0648428369895298</c:v>
                </c:pt>
                <c:pt idx="4100" formatCode="General">
                  <c:v>4.1020666037531797</c:v>
                </c:pt>
                <c:pt idx="4101" formatCode="General">
                  <c:v>4.1391470006131303</c:v>
                </c:pt>
                <c:pt idx="4102" formatCode="General">
                  <c:v>4.1858367749754901</c:v>
                </c:pt>
                <c:pt idx="4103" formatCode="General">
                  <c:v>4.2195497209082502</c:v>
                </c:pt>
                <c:pt idx="4104" formatCode="General">
                  <c:v>4.2703033998752904</c:v>
                </c:pt>
                <c:pt idx="4105" formatCode="General">
                  <c:v>4.30476331227164</c:v>
                </c:pt>
                <c:pt idx="4106" formatCode="General">
                  <c:v>4.3438213536203598</c:v>
                </c:pt>
                <c:pt idx="4107" formatCode="General">
                  <c:v>4.3907907007705802</c:v>
                </c:pt>
                <c:pt idx="4108" formatCode="General">
                  <c:v>4.44765834519393</c:v>
                </c:pt>
                <c:pt idx="4109" formatCode="General">
                  <c:v>4.4994271985789904</c:v>
                </c:pt>
                <c:pt idx="4110" formatCode="General">
                  <c:v>4.55838562447002</c:v>
                </c:pt>
                <c:pt idx="4111" formatCode="General">
                  <c:v>4.6096567988487198</c:v>
                </c:pt>
                <c:pt idx="4112" formatCode="General">
                  <c:v>4.65876432917646</c:v>
                </c:pt>
                <c:pt idx="4113" formatCode="General">
                  <c:v>4.7105824653482404</c:v>
                </c:pt>
                <c:pt idx="4114" formatCode="General">
                  <c:v>4.7558932615497396</c:v>
                </c:pt>
                <c:pt idx="4115" formatCode="General">
                  <c:v>4.8052799501024799</c:v>
                </c:pt>
                <c:pt idx="4116" formatCode="General">
                  <c:v>4.8834647905271398</c:v>
                </c:pt>
                <c:pt idx="4117" formatCode="General">
                  <c:v>4.9750765699032602</c:v>
                </c:pt>
                <c:pt idx="4118" formatCode="General">
                  <c:v>5.0319999043714398</c:v>
                </c:pt>
                <c:pt idx="4119" formatCode="General">
                  <c:v>5.0976088404850701</c:v>
                </c:pt>
                <c:pt idx="4120" formatCode="General">
                  <c:v>5.1610700885035303</c:v>
                </c:pt>
                <c:pt idx="4121" formatCode="General">
                  <c:v>5.2872982228492402</c:v>
                </c:pt>
                <c:pt idx="4122" formatCode="General">
                  <c:v>5.4264211244141203</c:v>
                </c:pt>
                <c:pt idx="4123" formatCode="General">
                  <c:v>5.5572246524447904</c:v>
                </c:pt>
                <c:pt idx="4124" formatCode="General">
                  <c:v>5.6873854683047602</c:v>
                </c:pt>
                <c:pt idx="4125" formatCode="General">
                  <c:v>5.8430711652389</c:v>
                </c:pt>
                <c:pt idx="4126" formatCode="General">
                  <c:v>5.9964682445816697</c:v>
                </c:pt>
                <c:pt idx="4127" formatCode="General">
                  <c:v>6.1971012232516101</c:v>
                </c:pt>
                <c:pt idx="4128" formatCode="General">
                  <c:v>6.3913428710946096</c:v>
                </c:pt>
                <c:pt idx="4129" formatCode="General">
                  <c:v>6.92590574124692</c:v>
                </c:pt>
                <c:pt idx="4130" formatCode="General">
                  <c:v>8.7255918296779509</c:v>
                </c:pt>
              </c:numCache>
            </c:numRef>
          </c:xVal>
          <c:yVal>
            <c:numRef>
              <c:f>Sheet1!$B$2:$B$4132</c:f>
              <c:numCache>
                <c:formatCode>0.00E+00</c:formatCode>
                <c:ptCount val="4131"/>
                <c:pt idx="0">
                  <c:v>0</c:v>
                </c:pt>
                <c:pt idx="1">
                  <c:v>2.4212879637797199E-4</c:v>
                </c:pt>
                <c:pt idx="2">
                  <c:v>4.84257592755943E-4</c:v>
                </c:pt>
                <c:pt idx="3">
                  <c:v>7.26386389133582E-4</c:v>
                </c:pt>
                <c:pt idx="4">
                  <c:v>9.6851518551133197E-4</c:v>
                </c:pt>
                <c:pt idx="5">
                  <c:v>1.21064398188897E-3</c:v>
                </c:pt>
                <c:pt idx="6">
                  <c:v>1.45277277826661E-3</c:v>
                </c:pt>
                <c:pt idx="7">
                  <c:v>1.6949015746442499E-3</c:v>
                </c:pt>
                <c:pt idx="8">
                  <c:v>1.9370303710221099E-3</c:v>
                </c:pt>
                <c:pt idx="9">
                  <c:v>2.17915916739986E-3</c:v>
                </c:pt>
                <c:pt idx="10">
                  <c:v>2.4212879637778299E-3</c:v>
                </c:pt>
                <c:pt idx="11">
                  <c:v>2.6634167601554699E-3</c:v>
                </c:pt>
                <c:pt idx="12">
                  <c:v>2.9055455565331098E-3</c:v>
                </c:pt>
                <c:pt idx="13">
                  <c:v>3.1476743529110802E-3</c:v>
                </c:pt>
                <c:pt idx="14">
                  <c:v>3.38980314928894E-3</c:v>
                </c:pt>
                <c:pt idx="15">
                  <c:v>3.6319319456669099E-3</c:v>
                </c:pt>
                <c:pt idx="16">
                  <c:v>3.87406074204499E-3</c:v>
                </c:pt>
                <c:pt idx="17">
                  <c:v>4.1161895384227397E-3</c:v>
                </c:pt>
                <c:pt idx="18">
                  <c:v>4.3583183348001597E-3</c:v>
                </c:pt>
                <c:pt idx="19">
                  <c:v>4.6004471311780204E-3</c:v>
                </c:pt>
                <c:pt idx="20">
                  <c:v>4.8425759275558802E-3</c:v>
                </c:pt>
                <c:pt idx="21">
                  <c:v>5.0847047239338502E-3</c:v>
                </c:pt>
                <c:pt idx="22">
                  <c:v>5.3268335203122703E-3</c:v>
                </c:pt>
                <c:pt idx="23">
                  <c:v>5.5689623166896903E-3</c:v>
                </c:pt>
                <c:pt idx="24">
                  <c:v>5.8110911130671E-3</c:v>
                </c:pt>
                <c:pt idx="25">
                  <c:v>6.0532199094450699E-3</c:v>
                </c:pt>
                <c:pt idx="26">
                  <c:v>6.2953487058222696E-3</c:v>
                </c:pt>
                <c:pt idx="27">
                  <c:v>6.5374775022001303E-3</c:v>
                </c:pt>
                <c:pt idx="28">
                  <c:v>6.77960629857788E-3</c:v>
                </c:pt>
                <c:pt idx="29">
                  <c:v>7.0217350949550702E-3</c:v>
                </c:pt>
                <c:pt idx="30">
                  <c:v>7.26386389133293E-3</c:v>
                </c:pt>
                <c:pt idx="31">
                  <c:v>7.5059926877110196E-3</c:v>
                </c:pt>
                <c:pt idx="32">
                  <c:v>7.7481214840889904E-3</c:v>
                </c:pt>
                <c:pt idx="33">
                  <c:v>7.9902502804667392E-3</c:v>
                </c:pt>
                <c:pt idx="34">
                  <c:v>8.2323790768445999E-3</c:v>
                </c:pt>
                <c:pt idx="35">
                  <c:v>8.4745078732222402E-3</c:v>
                </c:pt>
                <c:pt idx="36">
                  <c:v>8.7166366696003195E-3</c:v>
                </c:pt>
                <c:pt idx="37">
                  <c:v>8.9587654659780708E-3</c:v>
                </c:pt>
                <c:pt idx="38">
                  <c:v>9.2008942623556002E-3</c:v>
                </c:pt>
                <c:pt idx="39">
                  <c:v>9.4430230587334608E-3</c:v>
                </c:pt>
                <c:pt idx="40">
                  <c:v>9.6851518551113198E-3</c:v>
                </c:pt>
                <c:pt idx="41">
                  <c:v>9.9272806514887398E-3</c:v>
                </c:pt>
                <c:pt idx="42">
                  <c:v>1.01694094478666E-2</c:v>
                </c:pt>
                <c:pt idx="43">
                  <c:v>1.0411538244244199E-2</c:v>
                </c:pt>
                <c:pt idx="44">
                  <c:v>1.06536670406219E-2</c:v>
                </c:pt>
                <c:pt idx="45">
                  <c:v>1.0895795837E-2</c:v>
                </c:pt>
                <c:pt idx="46">
                  <c:v>1.11379246333777E-2</c:v>
                </c:pt>
                <c:pt idx="47">
                  <c:v>1.13800534297555E-2</c:v>
                </c:pt>
                <c:pt idx="48">
                  <c:v>1.16221822261334E-2</c:v>
                </c:pt>
                <c:pt idx="49">
                  <c:v>1.18643110225114E-2</c:v>
                </c:pt>
                <c:pt idx="50">
                  <c:v>1.2106439818889101E-2</c:v>
                </c:pt>
                <c:pt idx="51">
                  <c:v>1.2348568615266699E-2</c:v>
                </c:pt>
                <c:pt idx="52">
                  <c:v>1.25906974116454E-2</c:v>
                </c:pt>
                <c:pt idx="53">
                  <c:v>1.28328262080233E-2</c:v>
                </c:pt>
                <c:pt idx="54">
                  <c:v>1.30749550044017E-2</c:v>
                </c:pt>
                <c:pt idx="55">
                  <c:v>1.3317083800779599E-2</c:v>
                </c:pt>
                <c:pt idx="56">
                  <c:v>1.35592125971569E-2</c:v>
                </c:pt>
                <c:pt idx="57">
                  <c:v>1.3801341393534301E-2</c:v>
                </c:pt>
                <c:pt idx="58">
                  <c:v>1.4043470189912E-2</c:v>
                </c:pt>
                <c:pt idx="59">
                  <c:v>1.42855989862893E-2</c:v>
                </c:pt>
                <c:pt idx="60">
                  <c:v>1.4527727782666901E-2</c:v>
                </c:pt>
                <c:pt idx="61">
                  <c:v>1.4769856579044401E-2</c:v>
                </c:pt>
                <c:pt idx="62">
                  <c:v>1.5011985375422299E-2</c:v>
                </c:pt>
                <c:pt idx="63">
                  <c:v>1.52541141717997E-2</c:v>
                </c:pt>
                <c:pt idx="64">
                  <c:v>1.54962429681775E-2</c:v>
                </c:pt>
                <c:pt idx="65">
                  <c:v>1.5738371764554698E-2</c:v>
                </c:pt>
                <c:pt idx="66">
                  <c:v>1.5980500560932399E-2</c:v>
                </c:pt>
                <c:pt idx="67">
                  <c:v>1.62226293573101E-2</c:v>
                </c:pt>
                <c:pt idx="68">
                  <c:v>1.64647581536876E-2</c:v>
                </c:pt>
                <c:pt idx="69">
                  <c:v>1.67068869500656E-2</c:v>
                </c:pt>
                <c:pt idx="70">
                  <c:v>1.69490157464438E-2</c:v>
                </c:pt>
                <c:pt idx="71">
                  <c:v>1.71911445428219E-2</c:v>
                </c:pt>
                <c:pt idx="72">
                  <c:v>1.74332733391993E-2</c:v>
                </c:pt>
                <c:pt idx="73">
                  <c:v>1.7675402135577199E-2</c:v>
                </c:pt>
                <c:pt idx="74">
                  <c:v>1.7917530931954299E-2</c:v>
                </c:pt>
                <c:pt idx="75">
                  <c:v>1.8159659728330901E-2</c:v>
                </c:pt>
                <c:pt idx="76">
                  <c:v>1.8401788524708598E-2</c:v>
                </c:pt>
                <c:pt idx="77">
                  <c:v>1.8643917321086501E-2</c:v>
                </c:pt>
                <c:pt idx="78">
                  <c:v>1.8886046117463799E-2</c:v>
                </c:pt>
                <c:pt idx="79">
                  <c:v>1.9128174913841701E-2</c:v>
                </c:pt>
                <c:pt idx="80">
                  <c:v>1.9370303710218899E-2</c:v>
                </c:pt>
                <c:pt idx="81">
                  <c:v>1.96124325065965E-2</c:v>
                </c:pt>
                <c:pt idx="82">
                  <c:v>1.9854561302974399E-2</c:v>
                </c:pt>
                <c:pt idx="83">
                  <c:v>2.0096690099352301E-2</c:v>
                </c:pt>
                <c:pt idx="84">
                  <c:v>2.0338818895730401E-2</c:v>
                </c:pt>
                <c:pt idx="85">
                  <c:v>2.0580947692108099E-2</c:v>
                </c:pt>
                <c:pt idx="86">
                  <c:v>2.0823076488485401E-2</c:v>
                </c:pt>
                <c:pt idx="87">
                  <c:v>2.10652052848634E-2</c:v>
                </c:pt>
                <c:pt idx="88">
                  <c:v>2.13073340812414E-2</c:v>
                </c:pt>
                <c:pt idx="89">
                  <c:v>2.1549462877618799E-2</c:v>
                </c:pt>
                <c:pt idx="90">
                  <c:v>2.1791591673996601E-2</c:v>
                </c:pt>
                <c:pt idx="91">
                  <c:v>2.2033720470374201E-2</c:v>
                </c:pt>
                <c:pt idx="92">
                  <c:v>2.2275849266751899E-2</c:v>
                </c:pt>
                <c:pt idx="93">
                  <c:v>2.2517978063129801E-2</c:v>
                </c:pt>
                <c:pt idx="94">
                  <c:v>2.2760106859507901E-2</c:v>
                </c:pt>
                <c:pt idx="95">
                  <c:v>2.3002235655885699E-2</c:v>
                </c:pt>
                <c:pt idx="96">
                  <c:v>2.3244364452263098E-2</c:v>
                </c:pt>
                <c:pt idx="97">
                  <c:v>2.3486493248640401E-2</c:v>
                </c:pt>
                <c:pt idx="98">
                  <c:v>2.37286220450184E-2</c:v>
                </c:pt>
                <c:pt idx="99">
                  <c:v>2.3970750841396E-2</c:v>
                </c:pt>
                <c:pt idx="100">
                  <c:v>2.4212879637774E-2</c:v>
                </c:pt>
                <c:pt idx="101">
                  <c:v>2.4455008434152301E-2</c:v>
                </c:pt>
                <c:pt idx="102">
                  <c:v>2.4697137230530498E-2</c:v>
                </c:pt>
                <c:pt idx="103">
                  <c:v>2.4939266026907901E-2</c:v>
                </c:pt>
                <c:pt idx="104">
                  <c:v>2.5181394823285699E-2</c:v>
                </c:pt>
                <c:pt idx="105">
                  <c:v>2.54235236196633E-2</c:v>
                </c:pt>
                <c:pt idx="106">
                  <c:v>2.56656524160409E-2</c:v>
                </c:pt>
                <c:pt idx="107">
                  <c:v>2.5907781212418501E-2</c:v>
                </c:pt>
                <c:pt idx="108">
                  <c:v>2.6149910008795602E-2</c:v>
                </c:pt>
                <c:pt idx="109">
                  <c:v>2.6392038805173601E-2</c:v>
                </c:pt>
                <c:pt idx="110">
                  <c:v>2.6634167601551E-2</c:v>
                </c:pt>
                <c:pt idx="111">
                  <c:v>2.6876296397928899E-2</c:v>
                </c:pt>
                <c:pt idx="112">
                  <c:v>2.71184251943066E-2</c:v>
                </c:pt>
                <c:pt idx="113">
                  <c:v>2.7360553990683899E-2</c:v>
                </c:pt>
                <c:pt idx="114">
                  <c:v>2.7602682787061201E-2</c:v>
                </c:pt>
                <c:pt idx="115">
                  <c:v>2.7844811583438999E-2</c:v>
                </c:pt>
                <c:pt idx="116">
                  <c:v>2.80869403798172E-2</c:v>
                </c:pt>
                <c:pt idx="117">
                  <c:v>2.8329069176194901E-2</c:v>
                </c:pt>
                <c:pt idx="118">
                  <c:v>2.8571197972572199E-2</c:v>
                </c:pt>
                <c:pt idx="119">
                  <c:v>2.8813326768949699E-2</c:v>
                </c:pt>
                <c:pt idx="120">
                  <c:v>2.9055455565327098E-2</c:v>
                </c:pt>
                <c:pt idx="121">
                  <c:v>2.9297584361704699E-2</c:v>
                </c:pt>
                <c:pt idx="122">
                  <c:v>2.9539713158082199E-2</c:v>
                </c:pt>
                <c:pt idx="123">
                  <c:v>2.97818419544593E-2</c:v>
                </c:pt>
                <c:pt idx="124">
                  <c:v>3.0023970750837001E-2</c:v>
                </c:pt>
                <c:pt idx="125">
                  <c:v>3.0266099547214601E-2</c:v>
                </c:pt>
                <c:pt idx="126">
                  <c:v>3.0508228343592299E-2</c:v>
                </c:pt>
                <c:pt idx="127">
                  <c:v>3.0750357139970201E-2</c:v>
                </c:pt>
                <c:pt idx="128">
                  <c:v>3.0992485936348499E-2</c:v>
                </c:pt>
                <c:pt idx="129">
                  <c:v>3.12346147327262E-2</c:v>
                </c:pt>
                <c:pt idx="130">
                  <c:v>3.1476743529104199E-2</c:v>
                </c:pt>
                <c:pt idx="131">
                  <c:v>3.1718872325482803E-2</c:v>
                </c:pt>
                <c:pt idx="132">
                  <c:v>3.19610011218604E-2</c:v>
                </c:pt>
                <c:pt idx="133">
                  <c:v>3.2203129918237997E-2</c:v>
                </c:pt>
                <c:pt idx="134">
                  <c:v>3.2445258714615802E-2</c:v>
                </c:pt>
                <c:pt idx="135">
                  <c:v>3.2687387510993697E-2</c:v>
                </c:pt>
                <c:pt idx="136">
                  <c:v>3.2929516307372099E-2</c:v>
                </c:pt>
                <c:pt idx="137">
                  <c:v>3.3171645103749599E-2</c:v>
                </c:pt>
                <c:pt idx="138">
                  <c:v>3.3413773900127598E-2</c:v>
                </c:pt>
                <c:pt idx="139">
                  <c:v>3.3655902696505403E-2</c:v>
                </c:pt>
                <c:pt idx="140">
                  <c:v>3.3898031492883403E-2</c:v>
                </c:pt>
                <c:pt idx="141">
                  <c:v>3.4140160289261097E-2</c:v>
                </c:pt>
                <c:pt idx="142">
                  <c:v>3.4382289085639499E-2</c:v>
                </c:pt>
                <c:pt idx="143">
                  <c:v>3.46244178820172E-2</c:v>
                </c:pt>
                <c:pt idx="144">
                  <c:v>3.48665466783947E-2</c:v>
                </c:pt>
                <c:pt idx="145">
                  <c:v>3.5108675474772602E-2</c:v>
                </c:pt>
                <c:pt idx="146">
                  <c:v>3.5350804271150997E-2</c:v>
                </c:pt>
                <c:pt idx="147">
                  <c:v>3.5592933067528601E-2</c:v>
                </c:pt>
                <c:pt idx="148">
                  <c:v>3.58350618639066E-2</c:v>
                </c:pt>
                <c:pt idx="149">
                  <c:v>3.6077190660284399E-2</c:v>
                </c:pt>
                <c:pt idx="150">
                  <c:v>3.6319319456662703E-2</c:v>
                </c:pt>
                <c:pt idx="151">
                  <c:v>3.6561448253040002E-2</c:v>
                </c:pt>
                <c:pt idx="152">
                  <c:v>3.6803577049418099E-2</c:v>
                </c:pt>
                <c:pt idx="153">
                  <c:v>3.7045705845796299E-2</c:v>
                </c:pt>
                <c:pt idx="154">
                  <c:v>3.7287834642174E-2</c:v>
                </c:pt>
                <c:pt idx="155">
                  <c:v>3.7529963438551903E-2</c:v>
                </c:pt>
                <c:pt idx="156">
                  <c:v>3.77720922349302E-2</c:v>
                </c:pt>
                <c:pt idx="157">
                  <c:v>3.8014221031308297E-2</c:v>
                </c:pt>
                <c:pt idx="158">
                  <c:v>3.82563498276857E-2</c:v>
                </c:pt>
                <c:pt idx="159">
                  <c:v>3.84984786240639E-2</c:v>
                </c:pt>
                <c:pt idx="160">
                  <c:v>3.8740607420441699E-2</c:v>
                </c:pt>
                <c:pt idx="161">
                  <c:v>3.8982736216819497E-2</c:v>
                </c:pt>
                <c:pt idx="162">
                  <c:v>3.9224865013197302E-2</c:v>
                </c:pt>
                <c:pt idx="163">
                  <c:v>3.9466993809574497E-2</c:v>
                </c:pt>
                <c:pt idx="164">
                  <c:v>3.97091226059526E-2</c:v>
                </c:pt>
                <c:pt idx="165">
                  <c:v>3.9951251402330197E-2</c:v>
                </c:pt>
                <c:pt idx="166">
                  <c:v>4.0193380198708099E-2</c:v>
                </c:pt>
                <c:pt idx="167">
                  <c:v>4.0435508995086501E-2</c:v>
                </c:pt>
                <c:pt idx="168">
                  <c:v>4.0677637791464202E-2</c:v>
                </c:pt>
                <c:pt idx="169">
                  <c:v>4.0919766587841903E-2</c:v>
                </c:pt>
                <c:pt idx="170">
                  <c:v>4.1161895384220097E-2</c:v>
                </c:pt>
                <c:pt idx="171">
                  <c:v>4.1404024180597597E-2</c:v>
                </c:pt>
                <c:pt idx="172">
                  <c:v>4.1646152976975499E-2</c:v>
                </c:pt>
                <c:pt idx="173">
                  <c:v>4.1888281773353603E-2</c:v>
                </c:pt>
                <c:pt idx="174">
                  <c:v>4.2130410569730901E-2</c:v>
                </c:pt>
                <c:pt idx="175">
                  <c:v>4.2372539366107999E-2</c:v>
                </c:pt>
                <c:pt idx="176">
                  <c:v>4.2614668162486199E-2</c:v>
                </c:pt>
                <c:pt idx="177">
                  <c:v>4.2856796958863803E-2</c:v>
                </c:pt>
                <c:pt idx="178">
                  <c:v>4.3098925755241699E-2</c:v>
                </c:pt>
                <c:pt idx="179">
                  <c:v>4.3341054551619601E-2</c:v>
                </c:pt>
                <c:pt idx="180">
                  <c:v>4.3583183347997503E-2</c:v>
                </c:pt>
                <c:pt idx="181">
                  <c:v>4.3825312144374899E-2</c:v>
                </c:pt>
                <c:pt idx="182">
                  <c:v>4.4067440940752899E-2</c:v>
                </c:pt>
                <c:pt idx="183">
                  <c:v>4.43095697371306E-2</c:v>
                </c:pt>
                <c:pt idx="184">
                  <c:v>4.45516985335088E-2</c:v>
                </c:pt>
                <c:pt idx="185">
                  <c:v>4.4793827329886703E-2</c:v>
                </c:pt>
                <c:pt idx="186">
                  <c:v>4.5035956126264903E-2</c:v>
                </c:pt>
                <c:pt idx="187">
                  <c:v>4.5278084922642702E-2</c:v>
                </c:pt>
                <c:pt idx="188">
                  <c:v>4.5520213719020597E-2</c:v>
                </c:pt>
                <c:pt idx="189">
                  <c:v>4.5762342515398499E-2</c:v>
                </c:pt>
                <c:pt idx="190">
                  <c:v>4.6004471311776103E-2</c:v>
                </c:pt>
                <c:pt idx="191">
                  <c:v>4.6246600108154103E-2</c:v>
                </c:pt>
                <c:pt idx="192">
                  <c:v>4.6488728904532199E-2</c:v>
                </c:pt>
                <c:pt idx="193">
                  <c:v>4.6730857700910303E-2</c:v>
                </c:pt>
                <c:pt idx="194">
                  <c:v>4.6972986497288198E-2</c:v>
                </c:pt>
                <c:pt idx="195">
                  <c:v>4.7215115293665497E-2</c:v>
                </c:pt>
                <c:pt idx="196">
                  <c:v>4.7457244090043503E-2</c:v>
                </c:pt>
                <c:pt idx="197">
                  <c:v>4.7699372886421301E-2</c:v>
                </c:pt>
                <c:pt idx="198">
                  <c:v>4.7941501682799099E-2</c:v>
                </c:pt>
                <c:pt idx="199">
                  <c:v>4.8183630479176301E-2</c:v>
                </c:pt>
                <c:pt idx="200">
                  <c:v>4.8425759275554002E-2</c:v>
                </c:pt>
                <c:pt idx="201">
                  <c:v>4.8667888071931703E-2</c:v>
                </c:pt>
                <c:pt idx="202">
                  <c:v>4.89100168683093E-2</c:v>
                </c:pt>
                <c:pt idx="203">
                  <c:v>4.91521456646868E-2</c:v>
                </c:pt>
                <c:pt idx="204">
                  <c:v>4.9394274461064702E-2</c:v>
                </c:pt>
                <c:pt idx="205">
                  <c:v>4.9636403257442799E-2</c:v>
                </c:pt>
                <c:pt idx="206">
                  <c:v>4.9878532053820597E-2</c:v>
                </c:pt>
                <c:pt idx="207">
                  <c:v>5.0120660850198701E-2</c:v>
                </c:pt>
                <c:pt idx="208">
                  <c:v>5.0362789646576603E-2</c:v>
                </c:pt>
                <c:pt idx="209">
                  <c:v>5.0604918442953901E-2</c:v>
                </c:pt>
                <c:pt idx="210">
                  <c:v>5.0847047239331603E-2</c:v>
                </c:pt>
                <c:pt idx="211">
                  <c:v>5.10891760357092E-2</c:v>
                </c:pt>
                <c:pt idx="212">
                  <c:v>5.1331304832086699E-2</c:v>
                </c:pt>
                <c:pt idx="213">
                  <c:v>5.1573433628464102E-2</c:v>
                </c:pt>
                <c:pt idx="214">
                  <c:v>5.1815562424841498E-2</c:v>
                </c:pt>
                <c:pt idx="215">
                  <c:v>5.20576912212194E-2</c:v>
                </c:pt>
                <c:pt idx="216">
                  <c:v>5.22998200175974E-2</c:v>
                </c:pt>
                <c:pt idx="217">
                  <c:v>5.2541948813975302E-2</c:v>
                </c:pt>
                <c:pt idx="218">
                  <c:v>5.2784077610353503E-2</c:v>
                </c:pt>
                <c:pt idx="219">
                  <c:v>5.3026206406731398E-2</c:v>
                </c:pt>
                <c:pt idx="220">
                  <c:v>5.3268335203109002E-2</c:v>
                </c:pt>
                <c:pt idx="221">
                  <c:v>5.3510463999487001E-2</c:v>
                </c:pt>
                <c:pt idx="222">
                  <c:v>5.3752592795864897E-2</c:v>
                </c:pt>
                <c:pt idx="223">
                  <c:v>5.3994721592242598E-2</c:v>
                </c:pt>
                <c:pt idx="224">
                  <c:v>5.4236850388620098E-2</c:v>
                </c:pt>
                <c:pt idx="225">
                  <c:v>5.4478979184997903E-2</c:v>
                </c:pt>
                <c:pt idx="226">
                  <c:v>5.4721107981375902E-2</c:v>
                </c:pt>
                <c:pt idx="227">
                  <c:v>5.4963236777753298E-2</c:v>
                </c:pt>
                <c:pt idx="228">
                  <c:v>5.5205365574130999E-2</c:v>
                </c:pt>
                <c:pt idx="229">
                  <c:v>5.5447494370508901E-2</c:v>
                </c:pt>
                <c:pt idx="230">
                  <c:v>5.5689623166886901E-2</c:v>
                </c:pt>
                <c:pt idx="231">
                  <c:v>5.5931751963264498E-2</c:v>
                </c:pt>
                <c:pt idx="232">
                  <c:v>5.6173880759642802E-2</c:v>
                </c:pt>
                <c:pt idx="233">
                  <c:v>5.6416009556020698E-2</c:v>
                </c:pt>
                <c:pt idx="234">
                  <c:v>5.6658138352398101E-2</c:v>
                </c:pt>
                <c:pt idx="235">
                  <c:v>5.6900267148775802E-2</c:v>
                </c:pt>
                <c:pt idx="236">
                  <c:v>5.7142395945153697E-2</c:v>
                </c:pt>
                <c:pt idx="237">
                  <c:v>5.7384524741532002E-2</c:v>
                </c:pt>
                <c:pt idx="238">
                  <c:v>5.7626653537909599E-2</c:v>
                </c:pt>
                <c:pt idx="239">
                  <c:v>5.7868782334287397E-2</c:v>
                </c:pt>
                <c:pt idx="240">
                  <c:v>5.8110911130665202E-2</c:v>
                </c:pt>
                <c:pt idx="241">
                  <c:v>5.8353039927042903E-2</c:v>
                </c:pt>
                <c:pt idx="242">
                  <c:v>5.8595168723421E-2</c:v>
                </c:pt>
                <c:pt idx="243">
                  <c:v>5.8837297519799298E-2</c:v>
                </c:pt>
                <c:pt idx="244">
                  <c:v>5.9079426316176999E-2</c:v>
                </c:pt>
                <c:pt idx="245">
                  <c:v>5.9321555112554901E-2</c:v>
                </c:pt>
                <c:pt idx="246">
                  <c:v>5.9563683908932699E-2</c:v>
                </c:pt>
                <c:pt idx="247">
                  <c:v>5.9805812705310699E-2</c:v>
                </c:pt>
                <c:pt idx="248">
                  <c:v>6.0047941501688497E-2</c:v>
                </c:pt>
                <c:pt idx="249">
                  <c:v>6.0290070298066302E-2</c:v>
                </c:pt>
                <c:pt idx="250">
                  <c:v>6.0532199094444399E-2</c:v>
                </c:pt>
                <c:pt idx="251">
                  <c:v>6.0774327890821801E-2</c:v>
                </c:pt>
                <c:pt idx="252">
                  <c:v>6.1016456687199599E-2</c:v>
                </c:pt>
                <c:pt idx="253">
                  <c:v>6.1258585483576697E-2</c:v>
                </c:pt>
                <c:pt idx="254">
                  <c:v>6.1500714279954398E-2</c:v>
                </c:pt>
                <c:pt idx="255">
                  <c:v>6.1742843076331697E-2</c:v>
                </c:pt>
                <c:pt idx="256">
                  <c:v>6.1984971872709599E-2</c:v>
                </c:pt>
                <c:pt idx="257">
                  <c:v>6.2227100669087002E-2</c:v>
                </c:pt>
                <c:pt idx="258">
                  <c:v>6.2469229465465001E-2</c:v>
                </c:pt>
                <c:pt idx="259">
                  <c:v>6.2711358261842598E-2</c:v>
                </c:pt>
                <c:pt idx="260">
                  <c:v>6.2953487058220695E-2</c:v>
                </c:pt>
                <c:pt idx="261">
                  <c:v>6.3195615854598403E-2</c:v>
                </c:pt>
                <c:pt idx="262">
                  <c:v>6.3437744650976693E-2</c:v>
                </c:pt>
                <c:pt idx="263">
                  <c:v>6.3679873447354499E-2</c:v>
                </c:pt>
                <c:pt idx="264">
                  <c:v>6.3922002243732401E-2</c:v>
                </c:pt>
                <c:pt idx="265">
                  <c:v>6.4164131040109998E-2</c:v>
                </c:pt>
                <c:pt idx="266">
                  <c:v>6.4406259836487303E-2</c:v>
                </c:pt>
                <c:pt idx="267">
                  <c:v>6.46483886328654E-2</c:v>
                </c:pt>
                <c:pt idx="268">
                  <c:v>6.4890517429243205E-2</c:v>
                </c:pt>
                <c:pt idx="269">
                  <c:v>6.5132646225620303E-2</c:v>
                </c:pt>
                <c:pt idx="270">
                  <c:v>6.5374775021997802E-2</c:v>
                </c:pt>
                <c:pt idx="271">
                  <c:v>6.5616903818375996E-2</c:v>
                </c:pt>
                <c:pt idx="272">
                  <c:v>6.5859032614754107E-2</c:v>
                </c:pt>
                <c:pt idx="273">
                  <c:v>6.6101161411132495E-2</c:v>
                </c:pt>
                <c:pt idx="274">
                  <c:v>6.6343290207510494E-2</c:v>
                </c:pt>
                <c:pt idx="275">
                  <c:v>6.6585419003888299E-2</c:v>
                </c:pt>
                <c:pt idx="276">
                  <c:v>6.6827547800265799E-2</c:v>
                </c:pt>
                <c:pt idx="277">
                  <c:v>6.7069676596642994E-2</c:v>
                </c:pt>
                <c:pt idx="278">
                  <c:v>6.7311805393020702E-2</c:v>
                </c:pt>
                <c:pt idx="279">
                  <c:v>6.7553934189398396E-2</c:v>
                </c:pt>
                <c:pt idx="280">
                  <c:v>6.7796062985776603E-2</c:v>
                </c:pt>
                <c:pt idx="281">
                  <c:v>6.8038191782154603E-2</c:v>
                </c:pt>
                <c:pt idx="282">
                  <c:v>6.8280320578532505E-2</c:v>
                </c:pt>
                <c:pt idx="283">
                  <c:v>6.8522449374910102E-2</c:v>
                </c:pt>
                <c:pt idx="284">
                  <c:v>6.8764578171288199E-2</c:v>
                </c:pt>
                <c:pt idx="285">
                  <c:v>6.9006706967665796E-2</c:v>
                </c:pt>
                <c:pt idx="286">
                  <c:v>6.9248835764043407E-2</c:v>
                </c:pt>
                <c:pt idx="287">
                  <c:v>6.9490964560421295E-2</c:v>
                </c:pt>
                <c:pt idx="288">
                  <c:v>6.9733093356798698E-2</c:v>
                </c:pt>
                <c:pt idx="289">
                  <c:v>6.99752221531771E-2</c:v>
                </c:pt>
                <c:pt idx="290">
                  <c:v>7.0217350949555002E-2</c:v>
                </c:pt>
                <c:pt idx="291">
                  <c:v>7.0459479745933098E-2</c:v>
                </c:pt>
                <c:pt idx="292">
                  <c:v>7.0701608542310904E-2</c:v>
                </c:pt>
                <c:pt idx="293">
                  <c:v>7.0943737338688501E-2</c:v>
                </c:pt>
                <c:pt idx="294">
                  <c:v>7.1185866135065903E-2</c:v>
                </c:pt>
                <c:pt idx="295">
                  <c:v>7.1427994931444E-2</c:v>
                </c:pt>
                <c:pt idx="296">
                  <c:v>7.1670123727821805E-2</c:v>
                </c:pt>
                <c:pt idx="297">
                  <c:v>7.1912252524199999E-2</c:v>
                </c:pt>
                <c:pt idx="298">
                  <c:v>7.2154381320577304E-2</c:v>
                </c:pt>
                <c:pt idx="299">
                  <c:v>7.2396510116954804E-2</c:v>
                </c:pt>
                <c:pt idx="300">
                  <c:v>7.2638638913332707E-2</c:v>
                </c:pt>
                <c:pt idx="301">
                  <c:v>7.2880767709710095E-2</c:v>
                </c:pt>
                <c:pt idx="302">
                  <c:v>7.31228965060879E-2</c:v>
                </c:pt>
                <c:pt idx="303">
                  <c:v>7.33650253024654E-2</c:v>
                </c:pt>
                <c:pt idx="304">
                  <c:v>7.3607154098843205E-2</c:v>
                </c:pt>
                <c:pt idx="305">
                  <c:v>7.3849282895221302E-2</c:v>
                </c:pt>
                <c:pt idx="306">
                  <c:v>7.4091411691598802E-2</c:v>
                </c:pt>
                <c:pt idx="307">
                  <c:v>7.4333540487977107E-2</c:v>
                </c:pt>
                <c:pt idx="308">
                  <c:v>7.45756692843553E-2</c:v>
                </c:pt>
                <c:pt idx="309">
                  <c:v>7.4817798080733106E-2</c:v>
                </c:pt>
                <c:pt idx="310">
                  <c:v>7.5059926877111105E-2</c:v>
                </c:pt>
                <c:pt idx="311">
                  <c:v>7.5302055673488397E-2</c:v>
                </c:pt>
                <c:pt idx="312">
                  <c:v>7.5544184469866105E-2</c:v>
                </c:pt>
                <c:pt idx="313">
                  <c:v>7.5786313266243702E-2</c:v>
                </c:pt>
                <c:pt idx="314">
                  <c:v>7.6028442062621299E-2</c:v>
                </c:pt>
                <c:pt idx="315">
                  <c:v>7.6270570858998202E-2</c:v>
                </c:pt>
                <c:pt idx="316">
                  <c:v>7.6512699655376007E-2</c:v>
                </c:pt>
                <c:pt idx="317">
                  <c:v>7.6754828451753507E-2</c:v>
                </c:pt>
                <c:pt idx="318">
                  <c:v>7.6996957248131395E-2</c:v>
                </c:pt>
                <c:pt idx="319">
                  <c:v>7.72390860445092E-2</c:v>
                </c:pt>
                <c:pt idx="320">
                  <c:v>7.7481214840887006E-2</c:v>
                </c:pt>
                <c:pt idx="321">
                  <c:v>7.7723343637265199E-2</c:v>
                </c:pt>
                <c:pt idx="322">
                  <c:v>7.7965472433642699E-2</c:v>
                </c:pt>
                <c:pt idx="323">
                  <c:v>7.8207601230020199E-2</c:v>
                </c:pt>
                <c:pt idx="324">
                  <c:v>7.8449730026397699E-2</c:v>
                </c:pt>
                <c:pt idx="325">
                  <c:v>7.8691858822775296E-2</c:v>
                </c:pt>
                <c:pt idx="326">
                  <c:v>7.8933987619152907E-2</c:v>
                </c:pt>
                <c:pt idx="327">
                  <c:v>7.9176116415530406E-2</c:v>
                </c:pt>
                <c:pt idx="328">
                  <c:v>7.9418245211907906E-2</c:v>
                </c:pt>
                <c:pt idx="329">
                  <c:v>7.9660374008286003E-2</c:v>
                </c:pt>
                <c:pt idx="330">
                  <c:v>7.9902502804664405E-2</c:v>
                </c:pt>
                <c:pt idx="331">
                  <c:v>8.0144631601041905E-2</c:v>
                </c:pt>
                <c:pt idx="332">
                  <c:v>8.0386760397419793E-2</c:v>
                </c:pt>
                <c:pt idx="333">
                  <c:v>8.0628889193797307E-2</c:v>
                </c:pt>
                <c:pt idx="334">
                  <c:v>8.0871017990174904E-2</c:v>
                </c:pt>
                <c:pt idx="335">
                  <c:v>8.1113146786552501E-2</c:v>
                </c:pt>
                <c:pt idx="336">
                  <c:v>8.1355275582930903E-2</c:v>
                </c:pt>
                <c:pt idx="337">
                  <c:v>8.1597404379308403E-2</c:v>
                </c:pt>
                <c:pt idx="338">
                  <c:v>8.1839533175686194E-2</c:v>
                </c:pt>
                <c:pt idx="339">
                  <c:v>8.2081661972063596E-2</c:v>
                </c:pt>
                <c:pt idx="340">
                  <c:v>8.2323790768440999E-2</c:v>
                </c:pt>
                <c:pt idx="341">
                  <c:v>8.2565919564819207E-2</c:v>
                </c:pt>
                <c:pt idx="342">
                  <c:v>8.2808048361196707E-2</c:v>
                </c:pt>
                <c:pt idx="343">
                  <c:v>8.3050177157574095E-2</c:v>
                </c:pt>
                <c:pt idx="344">
                  <c:v>8.3292305953951901E-2</c:v>
                </c:pt>
                <c:pt idx="345">
                  <c:v>8.3534434750329498E-2</c:v>
                </c:pt>
                <c:pt idx="346">
                  <c:v>8.3776563546707594E-2</c:v>
                </c:pt>
                <c:pt idx="347">
                  <c:v>8.4018692343085094E-2</c:v>
                </c:pt>
                <c:pt idx="348">
                  <c:v>8.4260821139463093E-2</c:v>
                </c:pt>
                <c:pt idx="349">
                  <c:v>8.4502949935840996E-2</c:v>
                </c:pt>
                <c:pt idx="350">
                  <c:v>8.4745078732218704E-2</c:v>
                </c:pt>
                <c:pt idx="351">
                  <c:v>8.4987207528596606E-2</c:v>
                </c:pt>
                <c:pt idx="352">
                  <c:v>8.5229336324974495E-2</c:v>
                </c:pt>
                <c:pt idx="353">
                  <c:v>8.54714651213518E-2</c:v>
                </c:pt>
                <c:pt idx="354">
                  <c:v>8.5713593917729203E-2</c:v>
                </c:pt>
                <c:pt idx="355">
                  <c:v>8.59557227141068E-2</c:v>
                </c:pt>
                <c:pt idx="356">
                  <c:v>8.6197851510484202E-2</c:v>
                </c:pt>
                <c:pt idx="357">
                  <c:v>8.6439980306861994E-2</c:v>
                </c:pt>
                <c:pt idx="358">
                  <c:v>8.6682109103239799E-2</c:v>
                </c:pt>
                <c:pt idx="359">
                  <c:v>8.6924237899618007E-2</c:v>
                </c:pt>
                <c:pt idx="360">
                  <c:v>8.7166366695995506E-2</c:v>
                </c:pt>
                <c:pt idx="361">
                  <c:v>8.7408495492373298E-2</c:v>
                </c:pt>
                <c:pt idx="362">
                  <c:v>8.7650624288751103E-2</c:v>
                </c:pt>
                <c:pt idx="363">
                  <c:v>8.7892753085129005E-2</c:v>
                </c:pt>
                <c:pt idx="364">
                  <c:v>8.8134881881506602E-2</c:v>
                </c:pt>
                <c:pt idx="365">
                  <c:v>8.8377010677883297E-2</c:v>
                </c:pt>
                <c:pt idx="366">
                  <c:v>8.8619139474260797E-2</c:v>
                </c:pt>
                <c:pt idx="367">
                  <c:v>8.8861268270638102E-2</c:v>
                </c:pt>
                <c:pt idx="368">
                  <c:v>8.91033970670152E-2</c:v>
                </c:pt>
                <c:pt idx="369">
                  <c:v>8.9345525863392602E-2</c:v>
                </c:pt>
                <c:pt idx="370">
                  <c:v>8.9587654659770505E-2</c:v>
                </c:pt>
                <c:pt idx="371">
                  <c:v>8.9829783456148504E-2</c:v>
                </c:pt>
                <c:pt idx="372">
                  <c:v>9.0071912252526407E-2</c:v>
                </c:pt>
                <c:pt idx="373">
                  <c:v>9.0314041048903698E-2</c:v>
                </c:pt>
                <c:pt idx="374">
                  <c:v>9.0556169845282003E-2</c:v>
                </c:pt>
                <c:pt idx="375">
                  <c:v>9.0798298641660197E-2</c:v>
                </c:pt>
                <c:pt idx="376">
                  <c:v>9.1040427438038002E-2</c:v>
                </c:pt>
                <c:pt idx="377">
                  <c:v>9.1282556234415793E-2</c:v>
                </c:pt>
                <c:pt idx="378">
                  <c:v>9.1524685030793002E-2</c:v>
                </c:pt>
                <c:pt idx="379">
                  <c:v>9.1766813827170696E-2</c:v>
                </c:pt>
                <c:pt idx="380">
                  <c:v>9.2008942623549098E-2</c:v>
                </c:pt>
                <c:pt idx="381">
                  <c:v>9.2251071419926903E-2</c:v>
                </c:pt>
                <c:pt idx="382">
                  <c:v>9.2493200216304902E-2</c:v>
                </c:pt>
                <c:pt idx="383">
                  <c:v>9.2735329012682999E-2</c:v>
                </c:pt>
                <c:pt idx="384">
                  <c:v>9.2977457809060596E-2</c:v>
                </c:pt>
                <c:pt idx="385">
                  <c:v>9.3219586605438595E-2</c:v>
                </c:pt>
                <c:pt idx="386">
                  <c:v>9.3461715401816303E-2</c:v>
                </c:pt>
                <c:pt idx="387">
                  <c:v>9.3703844198193706E-2</c:v>
                </c:pt>
                <c:pt idx="388">
                  <c:v>9.3945972994571497E-2</c:v>
                </c:pt>
                <c:pt idx="389">
                  <c:v>9.4188101790949399E-2</c:v>
                </c:pt>
                <c:pt idx="390">
                  <c:v>9.4430230587327302E-2</c:v>
                </c:pt>
                <c:pt idx="391">
                  <c:v>9.4672359383705093E-2</c:v>
                </c:pt>
                <c:pt idx="392">
                  <c:v>9.4914488180082801E-2</c:v>
                </c:pt>
                <c:pt idx="393">
                  <c:v>9.5156616976460703E-2</c:v>
                </c:pt>
                <c:pt idx="394">
                  <c:v>9.5398745772838495E-2</c:v>
                </c:pt>
                <c:pt idx="395">
                  <c:v>9.56408745692163E-2</c:v>
                </c:pt>
                <c:pt idx="396">
                  <c:v>9.5883003365593994E-2</c:v>
                </c:pt>
                <c:pt idx="397">
                  <c:v>9.6125132161971799E-2</c:v>
                </c:pt>
                <c:pt idx="398">
                  <c:v>9.6367260958349701E-2</c:v>
                </c:pt>
                <c:pt idx="399">
                  <c:v>9.6609389754727104E-2</c:v>
                </c:pt>
                <c:pt idx="400">
                  <c:v>9.6851518551105603E-2</c:v>
                </c:pt>
                <c:pt idx="401">
                  <c:v>9.7093647347483297E-2</c:v>
                </c:pt>
                <c:pt idx="402">
                  <c:v>9.7335776143861005E-2</c:v>
                </c:pt>
                <c:pt idx="403">
                  <c:v>9.7577904940238894E-2</c:v>
                </c:pt>
                <c:pt idx="404">
                  <c:v>9.7820033736616199E-2</c:v>
                </c:pt>
                <c:pt idx="405">
                  <c:v>9.8062162532994504E-2</c:v>
                </c:pt>
                <c:pt idx="406">
                  <c:v>9.8304291329371796E-2</c:v>
                </c:pt>
                <c:pt idx="407">
                  <c:v>9.8546420125749101E-2</c:v>
                </c:pt>
                <c:pt idx="408">
                  <c:v>9.8788548922127101E-2</c:v>
                </c:pt>
                <c:pt idx="409">
                  <c:v>9.9030677718504601E-2</c:v>
                </c:pt>
                <c:pt idx="410">
                  <c:v>9.9272806514881906E-2</c:v>
                </c:pt>
                <c:pt idx="411">
                  <c:v>9.95149353112601E-2</c:v>
                </c:pt>
                <c:pt idx="412">
                  <c:v>9.9757064107637197E-2</c:v>
                </c:pt>
                <c:pt idx="413">
                  <c:v>9.9999192904015197E-2</c:v>
                </c:pt>
                <c:pt idx="414">
                  <c:v>0.100241321700393</c:v>
                </c:pt>
                <c:pt idx="415">
                  <c:v>0.10048345049677</c:v>
                </c:pt>
                <c:pt idx="416">
                  <c:v>0.100725579293148</c:v>
                </c:pt>
                <c:pt idx="417">
                  <c:v>0.100967708089526</c:v>
                </c:pt>
                <c:pt idx="418">
                  <c:v>0.101209836885904</c:v>
                </c:pt>
                <c:pt idx="419">
                  <c:v>0.101451965682282</c:v>
                </c:pt>
                <c:pt idx="420">
                  <c:v>0.10169409447866</c:v>
                </c:pt>
                <c:pt idx="421">
                  <c:v>0.101936223275038</c:v>
                </c:pt>
                <c:pt idx="422">
                  <c:v>0.102178352071416</c:v>
                </c:pt>
                <c:pt idx="423">
                  <c:v>0.102420480867794</c:v>
                </c:pt>
                <c:pt idx="424">
                  <c:v>0.102662609664172</c:v>
                </c:pt>
                <c:pt idx="425">
                  <c:v>0.10290473846055</c:v>
                </c:pt>
                <c:pt idx="426">
                  <c:v>0.103146867256928</c:v>
                </c:pt>
                <c:pt idx="427">
                  <c:v>0.103388996053306</c:v>
                </c:pt>
                <c:pt idx="428">
                  <c:v>0.10363112484968399</c:v>
                </c:pt>
                <c:pt idx="429">
                  <c:v>0.103873253646061</c:v>
                </c:pt>
                <c:pt idx="430">
                  <c:v>0.10411538244243899</c:v>
                </c:pt>
                <c:pt idx="431">
                  <c:v>0.10435751123881599</c:v>
                </c:pt>
                <c:pt idx="432">
                  <c:v>0.10459964003519399</c:v>
                </c:pt>
                <c:pt idx="433">
                  <c:v>0.10484176883157199</c:v>
                </c:pt>
                <c:pt idx="434">
                  <c:v>0.10508389762794899</c:v>
                </c:pt>
                <c:pt idx="435">
                  <c:v>0.10532602642432699</c:v>
                </c:pt>
                <c:pt idx="436">
                  <c:v>0.10556815522070399</c:v>
                </c:pt>
                <c:pt idx="437">
                  <c:v>0.10581028401708201</c:v>
                </c:pt>
                <c:pt idx="438">
                  <c:v>0.10605241281346001</c:v>
                </c:pt>
                <c:pt idx="439">
                  <c:v>0.10629454160983801</c:v>
                </c:pt>
                <c:pt idx="440">
                  <c:v>0.10653667040621601</c:v>
                </c:pt>
                <c:pt idx="441">
                  <c:v>0.10677879920259301</c:v>
                </c:pt>
                <c:pt idx="442">
                  <c:v>0.107020927998971</c:v>
                </c:pt>
                <c:pt idx="443">
                  <c:v>0.10726305679534801</c:v>
                </c:pt>
                <c:pt idx="444">
                  <c:v>0.107505185591726</c:v>
                </c:pt>
                <c:pt idx="445">
                  <c:v>0.107747314388104</c:v>
                </c:pt>
                <c:pt idx="446">
                  <c:v>0.107989443184482</c:v>
                </c:pt>
                <c:pt idx="447">
                  <c:v>0.10823157198086</c:v>
                </c:pt>
                <c:pt idx="448">
                  <c:v>0.108473700777238</c:v>
                </c:pt>
                <c:pt idx="449">
                  <c:v>0.108715829573616</c:v>
                </c:pt>
                <c:pt idx="450">
                  <c:v>0.108957958369994</c:v>
                </c:pt>
                <c:pt idx="451">
                  <c:v>0.109200087166372</c:v>
                </c:pt>
                <c:pt idx="452">
                  <c:v>0.10944221596275</c:v>
                </c:pt>
                <c:pt idx="453">
                  <c:v>0.109684344759128</c:v>
                </c:pt>
                <c:pt idx="454">
                  <c:v>0.109926473555506</c:v>
                </c:pt>
                <c:pt idx="455">
                  <c:v>0.110168602351883</c:v>
                </c:pt>
                <c:pt idx="456">
                  <c:v>0.110410731148261</c:v>
                </c:pt>
                <c:pt idx="457">
                  <c:v>0.110652859944638</c:v>
                </c:pt>
                <c:pt idx="458">
                  <c:v>0.110894988741016</c:v>
                </c:pt>
                <c:pt idx="459">
                  <c:v>0.111137117537394</c:v>
                </c:pt>
                <c:pt idx="460">
                  <c:v>0.111379246333771</c:v>
                </c:pt>
                <c:pt idx="461">
                  <c:v>0.111621375130149</c:v>
                </c:pt>
                <c:pt idx="462">
                  <c:v>0.111863503926527</c:v>
                </c:pt>
                <c:pt idx="463">
                  <c:v>0.112105632722904</c:v>
                </c:pt>
                <c:pt idx="464">
                  <c:v>0.112347761519282</c:v>
                </c:pt>
                <c:pt idx="465">
                  <c:v>0.11258989031566</c:v>
                </c:pt>
                <c:pt idx="466">
                  <c:v>0.112832019112037</c:v>
                </c:pt>
                <c:pt idx="467">
                  <c:v>0.113074147908416</c:v>
                </c:pt>
                <c:pt idx="468">
                  <c:v>0.113316276704793</c:v>
                </c:pt>
                <c:pt idx="469">
                  <c:v>0.11355840550117099</c:v>
                </c:pt>
                <c:pt idx="470">
                  <c:v>0.11380053429754799</c:v>
                </c:pt>
                <c:pt idx="471">
                  <c:v>0.11404266309392699</c:v>
                </c:pt>
                <c:pt idx="472">
                  <c:v>0.11428479189030399</c:v>
                </c:pt>
                <c:pt idx="473">
                  <c:v>0.11452692068668099</c:v>
                </c:pt>
                <c:pt idx="474">
                  <c:v>0.11476904948305799</c:v>
                </c:pt>
                <c:pt idx="475">
                  <c:v>0.11501117827943599</c:v>
                </c:pt>
                <c:pt idx="476">
                  <c:v>0.11525330707581399</c:v>
                </c:pt>
                <c:pt idx="477">
                  <c:v>0.11549543587219201</c:v>
                </c:pt>
                <c:pt idx="478">
                  <c:v>0.11573756466856901</c:v>
                </c:pt>
                <c:pt idx="479">
                  <c:v>0.11597969346494701</c:v>
                </c:pt>
                <c:pt idx="480">
                  <c:v>0.11622182226132401</c:v>
                </c:pt>
                <c:pt idx="481">
                  <c:v>0.11646395105770201</c:v>
                </c:pt>
                <c:pt idx="482">
                  <c:v>0.11670607985408001</c:v>
                </c:pt>
                <c:pt idx="483">
                  <c:v>0.11694820865045701</c:v>
                </c:pt>
                <c:pt idx="484">
                  <c:v>0.11719033744683501</c:v>
                </c:pt>
                <c:pt idx="485">
                  <c:v>0.117432466243213</c:v>
                </c:pt>
                <c:pt idx="486">
                  <c:v>0.117674595039591</c:v>
                </c:pt>
                <c:pt idx="487">
                  <c:v>0.117916723835969</c:v>
                </c:pt>
                <c:pt idx="488">
                  <c:v>0.118158852632347</c:v>
                </c:pt>
                <c:pt idx="489">
                  <c:v>0.118400981428725</c:v>
                </c:pt>
                <c:pt idx="490">
                  <c:v>0.118643110225102</c:v>
                </c:pt>
                <c:pt idx="491">
                  <c:v>0.11888523902148</c:v>
                </c:pt>
                <c:pt idx="492">
                  <c:v>0.119127367817858</c:v>
                </c:pt>
                <c:pt idx="493">
                  <c:v>0.119369496614236</c:v>
                </c:pt>
                <c:pt idx="494">
                  <c:v>0.119611625410614</c:v>
                </c:pt>
                <c:pt idx="495">
                  <c:v>0.119853754206992</c:v>
                </c:pt>
                <c:pt idx="496">
                  <c:v>0.12009588300337</c:v>
                </c:pt>
                <c:pt idx="497">
                  <c:v>0.120338011799748</c:v>
                </c:pt>
                <c:pt idx="498">
                  <c:v>0.120580140596126</c:v>
                </c:pt>
                <c:pt idx="499">
                  <c:v>0.120822269392504</c:v>
                </c:pt>
                <c:pt idx="500">
                  <c:v>0.121064398188881</c:v>
                </c:pt>
                <c:pt idx="501">
                  <c:v>0.121306526985259</c:v>
                </c:pt>
                <c:pt idx="502">
                  <c:v>0.121548655781636</c:v>
                </c:pt>
                <c:pt idx="503">
                  <c:v>0.121790784578014</c:v>
                </c:pt>
                <c:pt idx="504">
                  <c:v>0.122032913374392</c:v>
                </c:pt>
                <c:pt idx="505">
                  <c:v>0.12227504217077</c:v>
                </c:pt>
                <c:pt idx="506">
                  <c:v>0.122517170967147</c:v>
                </c:pt>
                <c:pt idx="507">
                  <c:v>0.122759299763525</c:v>
                </c:pt>
                <c:pt idx="508">
                  <c:v>0.12300142855990299</c:v>
                </c:pt>
                <c:pt idx="509">
                  <c:v>0.12324355735628</c:v>
                </c:pt>
                <c:pt idx="510">
                  <c:v>0.12348568615265899</c:v>
                </c:pt>
                <c:pt idx="511">
                  <c:v>0.12372781494903699</c:v>
                </c:pt>
                <c:pt idx="512">
                  <c:v>0.12396994374541399</c:v>
                </c:pt>
                <c:pt idx="513">
                  <c:v>0.12421207254179201</c:v>
                </c:pt>
                <c:pt idx="514">
                  <c:v>0.12445420133817001</c:v>
                </c:pt>
                <c:pt idx="515">
                  <c:v>0.12469633013454801</c:v>
                </c:pt>
                <c:pt idx="516">
                  <c:v>0.12493845893092601</c:v>
                </c:pt>
                <c:pt idx="517">
                  <c:v>0.12518058772730301</c:v>
                </c:pt>
                <c:pt idx="518">
                  <c:v>0.12542271652368001</c:v>
                </c:pt>
                <c:pt idx="519">
                  <c:v>0.12566484532005801</c:v>
                </c:pt>
                <c:pt idx="520">
                  <c:v>0.125906974116436</c:v>
                </c:pt>
                <c:pt idx="521">
                  <c:v>0.126149102912813</c:v>
                </c:pt>
                <c:pt idx="522">
                  <c:v>0.126391231709191</c:v>
                </c:pt>
                <c:pt idx="523">
                  <c:v>0.126633360505569</c:v>
                </c:pt>
                <c:pt idx="524">
                  <c:v>0.126875489301946</c:v>
                </c:pt>
                <c:pt idx="525">
                  <c:v>0.127117618098324</c:v>
                </c:pt>
                <c:pt idx="526">
                  <c:v>0.127359746894702</c:v>
                </c:pt>
                <c:pt idx="527">
                  <c:v>0.12760187569108</c:v>
                </c:pt>
                <c:pt idx="528">
                  <c:v>0.127844004487458</c:v>
                </c:pt>
                <c:pt idx="529">
                  <c:v>0.128086133283835</c:v>
                </c:pt>
                <c:pt idx="530">
                  <c:v>0.128328262080213</c:v>
                </c:pt>
                <c:pt idx="531">
                  <c:v>0.12857039087659</c:v>
                </c:pt>
                <c:pt idx="532">
                  <c:v>0.128812519672968</c:v>
                </c:pt>
                <c:pt idx="533">
                  <c:v>0.129054648469345</c:v>
                </c:pt>
                <c:pt idx="534">
                  <c:v>0.129296777265724</c:v>
                </c:pt>
                <c:pt idx="535">
                  <c:v>0.129538906062102</c:v>
                </c:pt>
                <c:pt idx="536">
                  <c:v>0.12978103485848</c:v>
                </c:pt>
                <c:pt idx="537">
                  <c:v>0.130023163654857</c:v>
                </c:pt>
                <c:pt idx="538">
                  <c:v>0.130265292451235</c:v>
                </c:pt>
                <c:pt idx="539">
                  <c:v>0.130507421247613</c:v>
                </c:pt>
                <c:pt idx="540">
                  <c:v>0.130749550043991</c:v>
                </c:pt>
                <c:pt idx="541">
                  <c:v>0.130991678840369</c:v>
                </c:pt>
                <c:pt idx="542">
                  <c:v>0.131233807636747</c:v>
                </c:pt>
                <c:pt idx="543">
                  <c:v>0.131475936433124</c:v>
                </c:pt>
                <c:pt idx="544">
                  <c:v>0.131718065229502</c:v>
                </c:pt>
                <c:pt idx="545">
                  <c:v>0.131960194025879</c:v>
                </c:pt>
                <c:pt idx="546">
                  <c:v>0.132202322822257</c:v>
                </c:pt>
                <c:pt idx="547">
                  <c:v>0.132444451618635</c:v>
                </c:pt>
                <c:pt idx="548">
                  <c:v>0.132686580415012</c:v>
                </c:pt>
                <c:pt idx="549">
                  <c:v>0.13292870921138999</c:v>
                </c:pt>
                <c:pt idx="550">
                  <c:v>0.13317083800776799</c:v>
                </c:pt>
                <c:pt idx="551">
                  <c:v>0.13341296680414599</c:v>
                </c:pt>
                <c:pt idx="552">
                  <c:v>0.13365509560052299</c:v>
                </c:pt>
                <c:pt idx="553">
                  <c:v>0.13389722439690099</c:v>
                </c:pt>
                <c:pt idx="554">
                  <c:v>0.13413935319327899</c:v>
                </c:pt>
                <c:pt idx="555">
                  <c:v>0.13438148198965599</c:v>
                </c:pt>
                <c:pt idx="556">
                  <c:v>0.13462361078603399</c:v>
                </c:pt>
                <c:pt idx="557">
                  <c:v>0.13486573958241199</c:v>
                </c:pt>
                <c:pt idx="558">
                  <c:v>0.13510786837878999</c:v>
                </c:pt>
                <c:pt idx="559">
                  <c:v>0.13534999717516799</c:v>
                </c:pt>
                <c:pt idx="560">
                  <c:v>0.13559212597154599</c:v>
                </c:pt>
                <c:pt idx="561">
                  <c:v>0.13583425476792399</c:v>
                </c:pt>
                <c:pt idx="562">
                  <c:v>0.13607638356430199</c:v>
                </c:pt>
                <c:pt idx="563">
                  <c:v>0.13631851236067999</c:v>
                </c:pt>
                <c:pt idx="564">
                  <c:v>0.13656064115705799</c:v>
                </c:pt>
                <c:pt idx="565">
                  <c:v>0.13680276995343499</c:v>
                </c:pt>
                <c:pt idx="566">
                  <c:v>0.13704489874981199</c:v>
                </c:pt>
                <c:pt idx="567">
                  <c:v>0.13728702754618999</c:v>
                </c:pt>
                <c:pt idx="568">
                  <c:v>0.13752915634256699</c:v>
                </c:pt>
                <c:pt idx="569">
                  <c:v>0.13777128513894399</c:v>
                </c:pt>
                <c:pt idx="570">
                  <c:v>0.13801341393532199</c:v>
                </c:pt>
                <c:pt idx="571">
                  <c:v>0.13825554273169999</c:v>
                </c:pt>
                <c:pt idx="572">
                  <c:v>0.13849767152807901</c:v>
                </c:pt>
                <c:pt idx="573">
                  <c:v>0.13873980032445701</c:v>
                </c:pt>
                <c:pt idx="574">
                  <c:v>0.13898192912083501</c:v>
                </c:pt>
                <c:pt idx="575">
                  <c:v>0.13922405791721301</c:v>
                </c:pt>
                <c:pt idx="576">
                  <c:v>0.13946618671359001</c:v>
                </c:pt>
                <c:pt idx="577">
                  <c:v>0.13970831550996901</c:v>
                </c:pt>
                <c:pt idx="578">
                  <c:v>0.13995044430634601</c:v>
                </c:pt>
                <c:pt idx="579">
                  <c:v>0.14019257310272401</c:v>
                </c:pt>
                <c:pt idx="580">
                  <c:v>0.14043470189910201</c:v>
                </c:pt>
                <c:pt idx="581">
                  <c:v>0.14067683069548001</c:v>
                </c:pt>
                <c:pt idx="582">
                  <c:v>0.14091895949185701</c:v>
                </c:pt>
                <c:pt idx="583">
                  <c:v>0.14116108828823401</c:v>
                </c:pt>
                <c:pt idx="584">
                  <c:v>0.14140321708461201</c:v>
                </c:pt>
                <c:pt idx="585">
                  <c:v>0.14164534588098901</c:v>
                </c:pt>
                <c:pt idx="586">
                  <c:v>0.14188747467736701</c:v>
                </c:pt>
                <c:pt idx="587">
                  <c:v>0.14212960347374401</c:v>
                </c:pt>
                <c:pt idx="588">
                  <c:v>0.14237173227012201</c:v>
                </c:pt>
                <c:pt idx="589">
                  <c:v>0.14261386106650101</c:v>
                </c:pt>
                <c:pt idx="590">
                  <c:v>0.14285598986287801</c:v>
                </c:pt>
                <c:pt idx="591">
                  <c:v>0.14309811865925601</c:v>
                </c:pt>
                <c:pt idx="592">
                  <c:v>0.14334024745563401</c:v>
                </c:pt>
                <c:pt idx="593">
                  <c:v>0.14358237625201101</c:v>
                </c:pt>
                <c:pt idx="594">
                  <c:v>0.14382450504838901</c:v>
                </c:pt>
                <c:pt idx="595">
                  <c:v>0.14406663384476701</c:v>
                </c:pt>
                <c:pt idx="596">
                  <c:v>0.14430876264114501</c:v>
                </c:pt>
                <c:pt idx="597">
                  <c:v>0.144550891437523</c:v>
                </c:pt>
                <c:pt idx="598">
                  <c:v>0.1447930202339</c:v>
                </c:pt>
                <c:pt idx="599">
                  <c:v>0.145035149030278</c:v>
                </c:pt>
                <c:pt idx="600">
                  <c:v>0.145277277826656</c:v>
                </c:pt>
                <c:pt idx="601">
                  <c:v>0.145519406623034</c:v>
                </c:pt>
                <c:pt idx="602">
                  <c:v>0.145761535419412</c:v>
                </c:pt>
                <c:pt idx="603">
                  <c:v>0.146003664215789</c:v>
                </c:pt>
                <c:pt idx="604">
                  <c:v>0.146245793012167</c:v>
                </c:pt>
                <c:pt idx="605">
                  <c:v>0.146487921808545</c:v>
                </c:pt>
                <c:pt idx="606">
                  <c:v>0.146730050604923</c:v>
                </c:pt>
                <c:pt idx="607">
                  <c:v>0.1469721794013</c:v>
                </c:pt>
                <c:pt idx="608">
                  <c:v>0.147214308197678</c:v>
                </c:pt>
                <c:pt idx="609">
                  <c:v>0.147456436994055</c:v>
                </c:pt>
                <c:pt idx="610">
                  <c:v>0.147698565790433</c:v>
                </c:pt>
                <c:pt idx="611">
                  <c:v>0.147940694586811</c:v>
                </c:pt>
                <c:pt idx="612">
                  <c:v>0.148182823383188</c:v>
                </c:pt>
                <c:pt idx="613">
                  <c:v>0.148424952179566</c:v>
                </c:pt>
                <c:pt idx="614">
                  <c:v>0.148667080975943</c:v>
                </c:pt>
                <c:pt idx="615">
                  <c:v>0.148909209772322</c:v>
                </c:pt>
                <c:pt idx="616">
                  <c:v>0.149151338568699</c:v>
                </c:pt>
                <c:pt idx="617">
                  <c:v>0.149393467365077</c:v>
                </c:pt>
                <c:pt idx="618">
                  <c:v>0.149635596161454</c:v>
                </c:pt>
                <c:pt idx="619">
                  <c:v>0.149877724957832</c:v>
                </c:pt>
                <c:pt idx="620">
                  <c:v>0.15011985375421</c:v>
                </c:pt>
                <c:pt idx="621">
                  <c:v>0.150361982550589</c:v>
                </c:pt>
                <c:pt idx="622">
                  <c:v>0.150604111346966</c:v>
                </c:pt>
                <c:pt idx="623">
                  <c:v>0.150846240143344</c:v>
                </c:pt>
                <c:pt idx="624">
                  <c:v>0.15108836893972299</c:v>
                </c:pt>
                <c:pt idx="625">
                  <c:v>0.15133049773609999</c:v>
                </c:pt>
                <c:pt idx="626">
                  <c:v>0.15157262653247799</c:v>
                </c:pt>
                <c:pt idx="627">
                  <c:v>0.15181475532885499</c:v>
                </c:pt>
                <c:pt idx="628">
                  <c:v>0.15205688412523199</c:v>
                </c:pt>
                <c:pt idx="629">
                  <c:v>0.15229901292160999</c:v>
                </c:pt>
                <c:pt idx="630">
                  <c:v>0.15254114171798799</c:v>
                </c:pt>
                <c:pt idx="631">
                  <c:v>0.15278327051436599</c:v>
                </c:pt>
                <c:pt idx="632">
                  <c:v>0.15302539931074299</c:v>
                </c:pt>
                <c:pt idx="633">
                  <c:v>0.15326752810712099</c:v>
                </c:pt>
                <c:pt idx="634">
                  <c:v>0.15350965690349899</c:v>
                </c:pt>
                <c:pt idx="635">
                  <c:v>0.15375178569987699</c:v>
                </c:pt>
                <c:pt idx="636">
                  <c:v>0.15399391449625399</c:v>
                </c:pt>
                <c:pt idx="637">
                  <c:v>0.15423604329263199</c:v>
                </c:pt>
                <c:pt idx="638">
                  <c:v>0.15447817208900999</c:v>
                </c:pt>
                <c:pt idx="639">
                  <c:v>0.15472030088538699</c:v>
                </c:pt>
                <c:pt idx="640">
                  <c:v>0.15496242968176399</c:v>
                </c:pt>
                <c:pt idx="641">
                  <c:v>0.15520455847814199</c:v>
                </c:pt>
                <c:pt idx="642">
                  <c:v>0.15544668727451999</c:v>
                </c:pt>
                <c:pt idx="643">
                  <c:v>0.15568881607089799</c:v>
                </c:pt>
                <c:pt idx="644">
                  <c:v>0.15593094486727599</c:v>
                </c:pt>
                <c:pt idx="645">
                  <c:v>0.15617307366365399</c:v>
                </c:pt>
                <c:pt idx="646">
                  <c:v>0.15641520246003199</c:v>
                </c:pt>
                <c:pt idx="647">
                  <c:v>0.15665733125640999</c:v>
                </c:pt>
                <c:pt idx="648">
                  <c:v>0.15689946005278699</c:v>
                </c:pt>
                <c:pt idx="649">
                  <c:v>0.15714158884916499</c:v>
                </c:pt>
                <c:pt idx="650">
                  <c:v>0.15738371764554199</c:v>
                </c:pt>
                <c:pt idx="651">
                  <c:v>0.15762584644191999</c:v>
                </c:pt>
                <c:pt idx="652">
                  <c:v>0.15786797523829799</c:v>
                </c:pt>
                <c:pt idx="653">
                  <c:v>0.15811010403467499</c:v>
                </c:pt>
                <c:pt idx="654">
                  <c:v>0.15835223283105301</c:v>
                </c:pt>
                <c:pt idx="655">
                  <c:v>0.15859436162743101</c:v>
                </c:pt>
                <c:pt idx="656">
                  <c:v>0.15883649042380901</c:v>
                </c:pt>
                <c:pt idx="657">
                  <c:v>0.15907861922018601</c:v>
                </c:pt>
                <c:pt idx="658">
                  <c:v>0.15932074801656301</c:v>
                </c:pt>
                <c:pt idx="659">
                  <c:v>0.15956287681294101</c:v>
                </c:pt>
                <c:pt idx="660">
                  <c:v>0.15980500560931901</c:v>
                </c:pt>
                <c:pt idx="661">
                  <c:v>0.16004713440569601</c:v>
                </c:pt>
                <c:pt idx="662">
                  <c:v>0.16028926320207401</c:v>
                </c:pt>
                <c:pt idx="663">
                  <c:v>0.16053139199845001</c:v>
                </c:pt>
                <c:pt idx="664">
                  <c:v>0.16077352079482801</c:v>
                </c:pt>
                <c:pt idx="665">
                  <c:v>0.16101564959120501</c:v>
                </c:pt>
                <c:pt idx="666">
                  <c:v>0.16125777838758301</c:v>
                </c:pt>
                <c:pt idx="667">
                  <c:v>0.16149990718396101</c:v>
                </c:pt>
                <c:pt idx="668">
                  <c:v>0.16174203598033801</c:v>
                </c:pt>
                <c:pt idx="669">
                  <c:v>0.16198416477671601</c:v>
                </c:pt>
                <c:pt idx="670">
                  <c:v>0.16222629357309301</c:v>
                </c:pt>
                <c:pt idx="671">
                  <c:v>0.16246842236947101</c:v>
                </c:pt>
                <c:pt idx="672">
                  <c:v>0.16271055116584901</c:v>
                </c:pt>
                <c:pt idx="673">
                  <c:v>0.16295267996222701</c:v>
                </c:pt>
                <c:pt idx="674">
                  <c:v>0.16319480875860501</c:v>
                </c:pt>
                <c:pt idx="675">
                  <c:v>0.16343693755498301</c:v>
                </c:pt>
                <c:pt idx="676">
                  <c:v>0.16367906635136101</c:v>
                </c:pt>
                <c:pt idx="677">
                  <c:v>0.16392119514773901</c:v>
                </c:pt>
                <c:pt idx="678">
                  <c:v>0.16416332394411701</c:v>
                </c:pt>
                <c:pt idx="679">
                  <c:v>0.16440545274049501</c:v>
                </c:pt>
                <c:pt idx="680">
                  <c:v>0.16464758153687201</c:v>
                </c:pt>
                <c:pt idx="681">
                  <c:v>0.16488971033325001</c:v>
                </c:pt>
                <c:pt idx="682">
                  <c:v>0.16513183912962701</c:v>
                </c:pt>
                <c:pt idx="683">
                  <c:v>0.16537396792600501</c:v>
                </c:pt>
                <c:pt idx="684">
                  <c:v>0.16561609672238201</c:v>
                </c:pt>
                <c:pt idx="685">
                  <c:v>0.16585822551876001</c:v>
                </c:pt>
                <c:pt idx="686">
                  <c:v>0.16610035431513701</c:v>
                </c:pt>
                <c:pt idx="687">
                  <c:v>0.166342483111515</c:v>
                </c:pt>
                <c:pt idx="688">
                  <c:v>0.166584611907893</c:v>
                </c:pt>
                <c:pt idx="689">
                  <c:v>0.166826740704271</c:v>
                </c:pt>
                <c:pt idx="690">
                  <c:v>0.167068869500649</c:v>
                </c:pt>
                <c:pt idx="691">
                  <c:v>0.167310998297026</c:v>
                </c:pt>
                <c:pt idx="692">
                  <c:v>0.167553127093404</c:v>
                </c:pt>
                <c:pt idx="693">
                  <c:v>0.167795255889782</c:v>
                </c:pt>
                <c:pt idx="694">
                  <c:v>0.16803738468616</c:v>
                </c:pt>
                <c:pt idx="695">
                  <c:v>0.168279513482538</c:v>
                </c:pt>
                <c:pt idx="696">
                  <c:v>0.168521642278916</c:v>
                </c:pt>
                <c:pt idx="697">
                  <c:v>0.168763771075294</c:v>
                </c:pt>
                <c:pt idx="698">
                  <c:v>0.169005899871671</c:v>
                </c:pt>
                <c:pt idx="699">
                  <c:v>0.169248028668049</c:v>
                </c:pt>
                <c:pt idx="700">
                  <c:v>0.169490157464427</c:v>
                </c:pt>
                <c:pt idx="701">
                  <c:v>0.169732286260805</c:v>
                </c:pt>
                <c:pt idx="702">
                  <c:v>0.169974415057182</c:v>
                </c:pt>
                <c:pt idx="703">
                  <c:v>0.17021654385356</c:v>
                </c:pt>
                <c:pt idx="704">
                  <c:v>0.170458672649937</c:v>
                </c:pt>
                <c:pt idx="705">
                  <c:v>0.170700801446315</c:v>
                </c:pt>
                <c:pt idx="706">
                  <c:v>0.170942930242692</c:v>
                </c:pt>
                <c:pt idx="707">
                  <c:v>0.17118505903907</c:v>
                </c:pt>
                <c:pt idx="708">
                  <c:v>0.171427187835448</c:v>
                </c:pt>
                <c:pt idx="709">
                  <c:v>0.171669316631826</c:v>
                </c:pt>
                <c:pt idx="710">
                  <c:v>0.171911445428203</c:v>
                </c:pt>
                <c:pt idx="711">
                  <c:v>0.172153574224581</c:v>
                </c:pt>
                <c:pt idx="712">
                  <c:v>0.172395703020959</c:v>
                </c:pt>
                <c:pt idx="713">
                  <c:v>0.172637831817337</c:v>
                </c:pt>
                <c:pt idx="714">
                  <c:v>0.172879960613714</c:v>
                </c:pt>
                <c:pt idx="715">
                  <c:v>0.17312208941009199</c:v>
                </c:pt>
                <c:pt idx="716">
                  <c:v>0.17336421820646999</c:v>
                </c:pt>
                <c:pt idx="717">
                  <c:v>0.17360634700284699</c:v>
                </c:pt>
                <c:pt idx="718">
                  <c:v>0.17384847579922399</c:v>
                </c:pt>
                <c:pt idx="719">
                  <c:v>0.17409060459560299</c:v>
                </c:pt>
                <c:pt idx="720">
                  <c:v>0.17433273339197999</c:v>
                </c:pt>
                <c:pt idx="721">
                  <c:v>0.17457486218835799</c:v>
                </c:pt>
                <c:pt idx="722">
                  <c:v>0.17481699098473599</c:v>
                </c:pt>
                <c:pt idx="723">
                  <c:v>0.17505911978111299</c:v>
                </c:pt>
                <c:pt idx="724">
                  <c:v>0.17530124857749099</c:v>
                </c:pt>
                <c:pt idx="725">
                  <c:v>0.17554337737386799</c:v>
                </c:pt>
                <c:pt idx="726">
                  <c:v>0.17578550617024599</c:v>
                </c:pt>
                <c:pt idx="727">
                  <c:v>0.17602763496662399</c:v>
                </c:pt>
                <c:pt idx="728">
                  <c:v>0.17626976376300099</c:v>
                </c:pt>
                <c:pt idx="729">
                  <c:v>0.17651189255937899</c:v>
                </c:pt>
                <c:pt idx="730">
                  <c:v>0.17675402135575599</c:v>
                </c:pt>
                <c:pt idx="731">
                  <c:v>0.17699615015213399</c:v>
                </c:pt>
                <c:pt idx="732">
                  <c:v>0.17723827894851199</c:v>
                </c:pt>
                <c:pt idx="733">
                  <c:v>0.17748040774488899</c:v>
                </c:pt>
                <c:pt idx="734">
                  <c:v>0.17772253654126699</c:v>
                </c:pt>
                <c:pt idx="735">
                  <c:v>0.17796466533764499</c:v>
                </c:pt>
                <c:pt idx="736">
                  <c:v>0.17820679413402199</c:v>
                </c:pt>
                <c:pt idx="737">
                  <c:v>0.17844892293039999</c:v>
                </c:pt>
                <c:pt idx="738">
                  <c:v>0.17869105172677799</c:v>
                </c:pt>
                <c:pt idx="739">
                  <c:v>0.17893318052315499</c:v>
                </c:pt>
                <c:pt idx="740">
                  <c:v>0.17917530931953299</c:v>
                </c:pt>
                <c:pt idx="741">
                  <c:v>0.17941743811591099</c:v>
                </c:pt>
                <c:pt idx="742">
                  <c:v>0.17965956691228899</c:v>
                </c:pt>
                <c:pt idx="743">
                  <c:v>0.17990169570866699</c:v>
                </c:pt>
                <c:pt idx="744">
                  <c:v>0.18014382450504501</c:v>
                </c:pt>
                <c:pt idx="745">
                  <c:v>0.18038595330142301</c:v>
                </c:pt>
                <c:pt idx="746">
                  <c:v>0.18062808209780101</c:v>
                </c:pt>
                <c:pt idx="747">
                  <c:v>0.18087021089417901</c:v>
                </c:pt>
                <c:pt idx="748">
                  <c:v>0.18111233969055601</c:v>
                </c:pt>
                <c:pt idx="749">
                  <c:v>0.18135446848693401</c:v>
                </c:pt>
                <c:pt idx="750">
                  <c:v>0.18159659728331201</c:v>
                </c:pt>
                <c:pt idx="751">
                  <c:v>0.18183872607968901</c:v>
                </c:pt>
                <c:pt idx="752">
                  <c:v>0.18208085487606701</c:v>
                </c:pt>
                <c:pt idx="753">
                  <c:v>0.18232298367244401</c:v>
                </c:pt>
                <c:pt idx="754">
                  <c:v>0.18256511246882201</c:v>
                </c:pt>
                <c:pt idx="755">
                  <c:v>0.18280724126520001</c:v>
                </c:pt>
                <c:pt idx="756">
                  <c:v>0.18304937006157701</c:v>
                </c:pt>
                <c:pt idx="757">
                  <c:v>0.18329149885795501</c:v>
                </c:pt>
                <c:pt idx="758">
                  <c:v>0.18353362765433301</c:v>
                </c:pt>
                <c:pt idx="759">
                  <c:v>0.18377575645071101</c:v>
                </c:pt>
                <c:pt idx="760">
                  <c:v>0.18401788524708901</c:v>
                </c:pt>
                <c:pt idx="761">
                  <c:v>0.18426001404346601</c:v>
                </c:pt>
                <c:pt idx="762">
                  <c:v>0.18450214283984401</c:v>
                </c:pt>
                <c:pt idx="763">
                  <c:v>0.18474427163622201</c:v>
                </c:pt>
                <c:pt idx="764">
                  <c:v>0.18498640043260001</c:v>
                </c:pt>
                <c:pt idx="765">
                  <c:v>0.18522852922897801</c:v>
                </c:pt>
                <c:pt idx="766">
                  <c:v>0.18547065802535601</c:v>
                </c:pt>
                <c:pt idx="767">
                  <c:v>0.18571278682173301</c:v>
                </c:pt>
                <c:pt idx="768">
                  <c:v>0.18595491561811101</c:v>
                </c:pt>
                <c:pt idx="769">
                  <c:v>0.186197044414489</c:v>
                </c:pt>
                <c:pt idx="770">
                  <c:v>0.186439173210867</c:v>
                </c:pt>
                <c:pt idx="771">
                  <c:v>0.186681302007245</c:v>
                </c:pt>
                <c:pt idx="772">
                  <c:v>0.186923430803623</c:v>
                </c:pt>
                <c:pt idx="773">
                  <c:v>0.187165559600001</c:v>
                </c:pt>
                <c:pt idx="774">
                  <c:v>0.187407688396379</c:v>
                </c:pt>
                <c:pt idx="775">
                  <c:v>0.187649817192757</c:v>
                </c:pt>
                <c:pt idx="776">
                  <c:v>0.187891945989134</c:v>
                </c:pt>
                <c:pt idx="777">
                  <c:v>0.188134074785511</c:v>
                </c:pt>
                <c:pt idx="778">
                  <c:v>0.188376203581889</c:v>
                </c:pt>
                <c:pt idx="779">
                  <c:v>0.188618332378267</c:v>
                </c:pt>
                <c:pt idx="780">
                  <c:v>0.188860461174644</c:v>
                </c:pt>
                <c:pt idx="781">
                  <c:v>0.189102589971023</c:v>
                </c:pt>
                <c:pt idx="782">
                  <c:v>0.1893447187674</c:v>
                </c:pt>
                <c:pt idx="783">
                  <c:v>0.189586847563778</c:v>
                </c:pt>
                <c:pt idx="784">
                  <c:v>0.189828976360156</c:v>
                </c:pt>
                <c:pt idx="785">
                  <c:v>0.190071105156534</c:v>
                </c:pt>
                <c:pt idx="786">
                  <c:v>0.190313233952911</c:v>
                </c:pt>
                <c:pt idx="787">
                  <c:v>0.190555362749289</c:v>
                </c:pt>
                <c:pt idx="788">
                  <c:v>0.190797491545667</c:v>
                </c:pt>
                <c:pt idx="789">
                  <c:v>0.191039620342045</c:v>
                </c:pt>
                <c:pt idx="790">
                  <c:v>0.191281749138423</c:v>
                </c:pt>
                <c:pt idx="791">
                  <c:v>0.191523877934801</c:v>
                </c:pt>
                <c:pt idx="792">
                  <c:v>0.191766006731178</c:v>
                </c:pt>
                <c:pt idx="793">
                  <c:v>0.192008135527556</c:v>
                </c:pt>
                <c:pt idx="794">
                  <c:v>0.192250264323933</c:v>
                </c:pt>
                <c:pt idx="795">
                  <c:v>0.19249239312031</c:v>
                </c:pt>
                <c:pt idx="796">
                  <c:v>0.192734521916688</c:v>
                </c:pt>
                <c:pt idx="797">
                  <c:v>0.192976650713065</c:v>
                </c:pt>
                <c:pt idx="798">
                  <c:v>0.19321877950944299</c:v>
                </c:pt>
                <c:pt idx="799">
                  <c:v>0.19346090830582199</c:v>
                </c:pt>
                <c:pt idx="800">
                  <c:v>0.19370303710219899</c:v>
                </c:pt>
                <c:pt idx="801">
                  <c:v>0.19394516589857699</c:v>
                </c:pt>
                <c:pt idx="802">
                  <c:v>0.19418729469495499</c:v>
                </c:pt>
                <c:pt idx="803">
                  <c:v>0.19442942349133199</c:v>
                </c:pt>
                <c:pt idx="804">
                  <c:v>0.19467155228770999</c:v>
                </c:pt>
                <c:pt idx="805">
                  <c:v>0.19491368108408699</c:v>
                </c:pt>
                <c:pt idx="806">
                  <c:v>0.19515580988046499</c:v>
                </c:pt>
                <c:pt idx="807">
                  <c:v>0.19539793867684299</c:v>
                </c:pt>
                <c:pt idx="808">
                  <c:v>0.19564006747321999</c:v>
                </c:pt>
                <c:pt idx="809">
                  <c:v>0.19588219626959799</c:v>
                </c:pt>
                <c:pt idx="810">
                  <c:v>0.19612432506597499</c:v>
                </c:pt>
                <c:pt idx="811">
                  <c:v>0.19636645386235299</c:v>
                </c:pt>
                <c:pt idx="812">
                  <c:v>0.19660858265872999</c:v>
                </c:pt>
                <c:pt idx="813">
                  <c:v>0.19685071145510799</c:v>
                </c:pt>
                <c:pt idx="814">
                  <c:v>0.19709284025148599</c:v>
                </c:pt>
                <c:pt idx="815">
                  <c:v>0.19733496904786399</c:v>
                </c:pt>
                <c:pt idx="816">
                  <c:v>0.19757709784424199</c:v>
                </c:pt>
                <c:pt idx="817">
                  <c:v>0.19781922664061999</c:v>
                </c:pt>
                <c:pt idx="818">
                  <c:v>0.19806135543699799</c:v>
                </c:pt>
                <c:pt idx="819">
                  <c:v>0.19830348423337599</c:v>
                </c:pt>
                <c:pt idx="820">
                  <c:v>0.19854561302975299</c:v>
                </c:pt>
                <c:pt idx="821">
                  <c:v>0.19878774182613099</c:v>
                </c:pt>
                <c:pt idx="822">
                  <c:v>0.19902987062250899</c:v>
                </c:pt>
                <c:pt idx="823">
                  <c:v>0.19927199941888599</c:v>
                </c:pt>
                <c:pt idx="824">
                  <c:v>0.19951412821526401</c:v>
                </c:pt>
                <c:pt idx="825">
                  <c:v>0.19975625701164099</c:v>
                </c:pt>
                <c:pt idx="826">
                  <c:v>0.19999838580801901</c:v>
                </c:pt>
                <c:pt idx="827">
                  <c:v>0.20024051460439601</c:v>
                </c:pt>
                <c:pt idx="828">
                  <c:v>0.20048264340077401</c:v>
                </c:pt>
                <c:pt idx="829">
                  <c:v>0.20072477219715101</c:v>
                </c:pt>
                <c:pt idx="830">
                  <c:v>0.20096690099352901</c:v>
                </c:pt>
                <c:pt idx="831">
                  <c:v>0.20120902978990701</c:v>
                </c:pt>
                <c:pt idx="832">
                  <c:v>0.20145115858628501</c:v>
                </c:pt>
                <c:pt idx="833">
                  <c:v>0.20169328738266201</c:v>
                </c:pt>
                <c:pt idx="834">
                  <c:v>0.20193541617904001</c:v>
                </c:pt>
                <c:pt idx="835">
                  <c:v>0.20217754497541701</c:v>
                </c:pt>
                <c:pt idx="836">
                  <c:v>0.20241967377179501</c:v>
                </c:pt>
                <c:pt idx="837">
                  <c:v>0.20266180256817301</c:v>
                </c:pt>
                <c:pt idx="838">
                  <c:v>0.20290393136455101</c:v>
                </c:pt>
                <c:pt idx="839">
                  <c:v>0.20314606016092801</c:v>
                </c:pt>
                <c:pt idx="840">
                  <c:v>0.20338818895730601</c:v>
                </c:pt>
                <c:pt idx="841">
                  <c:v>0.20363031775368301</c:v>
                </c:pt>
                <c:pt idx="842">
                  <c:v>0.20387244655006201</c:v>
                </c:pt>
                <c:pt idx="843">
                  <c:v>0.20411457534644001</c:v>
                </c:pt>
                <c:pt idx="844">
                  <c:v>0.20435670414281801</c:v>
                </c:pt>
                <c:pt idx="845">
                  <c:v>0.20459883293919501</c:v>
                </c:pt>
                <c:pt idx="846">
                  <c:v>0.20484096173557301</c:v>
                </c:pt>
                <c:pt idx="847">
                  <c:v>0.20508309053195001</c:v>
                </c:pt>
                <c:pt idx="848">
                  <c:v>0.20532521932832801</c:v>
                </c:pt>
                <c:pt idx="849">
                  <c:v>0.20556734812470601</c:v>
                </c:pt>
                <c:pt idx="850">
                  <c:v>0.20580947692108401</c:v>
                </c:pt>
                <c:pt idx="851">
                  <c:v>0.20605160571746101</c:v>
                </c:pt>
                <c:pt idx="852">
                  <c:v>0.20629373451383801</c:v>
                </c:pt>
                <c:pt idx="853">
                  <c:v>0.20653586331021601</c:v>
                </c:pt>
                <c:pt idx="854">
                  <c:v>0.20677799210659401</c:v>
                </c:pt>
                <c:pt idx="855">
                  <c:v>0.20702012090297101</c:v>
                </c:pt>
                <c:pt idx="856">
                  <c:v>0.207262249699349</c:v>
                </c:pt>
                <c:pt idx="857">
                  <c:v>0.207504378495727</c:v>
                </c:pt>
                <c:pt idx="858">
                  <c:v>0.207746507292106</c:v>
                </c:pt>
                <c:pt idx="859">
                  <c:v>0.207988636088483</c:v>
                </c:pt>
                <c:pt idx="860">
                  <c:v>0.208230764884861</c:v>
                </c:pt>
                <c:pt idx="861">
                  <c:v>0.208472893681239</c:v>
                </c:pt>
                <c:pt idx="862">
                  <c:v>0.208715022477617</c:v>
                </c:pt>
                <c:pt idx="863">
                  <c:v>0.208957151273995</c:v>
                </c:pt>
                <c:pt idx="864">
                  <c:v>0.209199280070373</c:v>
                </c:pt>
                <c:pt idx="865">
                  <c:v>0.209441408866751</c:v>
                </c:pt>
                <c:pt idx="866">
                  <c:v>0.209683537663129</c:v>
                </c:pt>
                <c:pt idx="867">
                  <c:v>0.209925666459507</c:v>
                </c:pt>
                <c:pt idx="868">
                  <c:v>0.210167795255885</c:v>
                </c:pt>
                <c:pt idx="869">
                  <c:v>0.210409924052263</c:v>
                </c:pt>
                <c:pt idx="870">
                  <c:v>0.210652052848641</c:v>
                </c:pt>
                <c:pt idx="871">
                  <c:v>0.210894181645018</c:v>
                </c:pt>
                <c:pt idx="872">
                  <c:v>0.211136310441395</c:v>
                </c:pt>
                <c:pt idx="873">
                  <c:v>0.211378439237773</c:v>
                </c:pt>
                <c:pt idx="874">
                  <c:v>0.211620568034151</c:v>
                </c:pt>
                <c:pt idx="875">
                  <c:v>0.211862696830529</c:v>
                </c:pt>
                <c:pt idx="876">
                  <c:v>0.212104825626906</c:v>
                </c:pt>
                <c:pt idx="877">
                  <c:v>0.212346954423284</c:v>
                </c:pt>
                <c:pt idx="878">
                  <c:v>0.212589083219661</c:v>
                </c:pt>
                <c:pt idx="879">
                  <c:v>0.212831212016039</c:v>
                </c:pt>
                <c:pt idx="880">
                  <c:v>0.21307334081241799</c:v>
                </c:pt>
                <c:pt idx="881">
                  <c:v>0.21331546960879599</c:v>
                </c:pt>
                <c:pt idx="882">
                  <c:v>0.21355759840517299</c:v>
                </c:pt>
                <c:pt idx="883">
                  <c:v>0.21379972720155099</c:v>
                </c:pt>
                <c:pt idx="884">
                  <c:v>0.21404185599792799</c:v>
                </c:pt>
                <c:pt idx="885">
                  <c:v>0.21428398479430599</c:v>
                </c:pt>
                <c:pt idx="886">
                  <c:v>0.21452611359068299</c:v>
                </c:pt>
                <c:pt idx="887">
                  <c:v>0.21476824238706099</c:v>
                </c:pt>
                <c:pt idx="888">
                  <c:v>0.21501037118343799</c:v>
                </c:pt>
                <c:pt idx="889">
                  <c:v>0.21525249997981599</c:v>
                </c:pt>
                <c:pt idx="890">
                  <c:v>0.21549462877619399</c:v>
                </c:pt>
                <c:pt idx="891">
                  <c:v>0.21573675757257199</c:v>
                </c:pt>
                <c:pt idx="892">
                  <c:v>0.21597888636894899</c:v>
                </c:pt>
                <c:pt idx="893">
                  <c:v>0.21622101516532699</c:v>
                </c:pt>
                <c:pt idx="894">
                  <c:v>0.21646314396170399</c:v>
                </c:pt>
                <c:pt idx="895">
                  <c:v>0.21670527275808199</c:v>
                </c:pt>
                <c:pt idx="896">
                  <c:v>0.21694740155445999</c:v>
                </c:pt>
                <c:pt idx="897">
                  <c:v>0.21718953035083699</c:v>
                </c:pt>
                <c:pt idx="898">
                  <c:v>0.21743165914721499</c:v>
                </c:pt>
                <c:pt idx="899">
                  <c:v>0.21767378794359299</c:v>
                </c:pt>
                <c:pt idx="900">
                  <c:v>0.21791591673997099</c:v>
                </c:pt>
                <c:pt idx="901">
                  <c:v>0.21815804553634899</c:v>
                </c:pt>
                <c:pt idx="902">
                  <c:v>0.21840017433272699</c:v>
                </c:pt>
                <c:pt idx="903">
                  <c:v>0.21864230312910399</c:v>
                </c:pt>
                <c:pt idx="904">
                  <c:v>0.21888443192548199</c:v>
                </c:pt>
                <c:pt idx="905">
                  <c:v>0.21912656072185999</c:v>
                </c:pt>
                <c:pt idx="906">
                  <c:v>0.21936868951823801</c:v>
                </c:pt>
                <c:pt idx="907">
                  <c:v>0.21961081831461499</c:v>
                </c:pt>
                <c:pt idx="908">
                  <c:v>0.21985294711099401</c:v>
                </c:pt>
                <c:pt idx="909">
                  <c:v>0.22009507590737101</c:v>
                </c:pt>
                <c:pt idx="910">
                  <c:v>0.22033720470374901</c:v>
                </c:pt>
                <c:pt idx="911">
                  <c:v>0.22057933350012701</c:v>
                </c:pt>
                <c:pt idx="912">
                  <c:v>0.22082146229650401</c:v>
                </c:pt>
                <c:pt idx="913">
                  <c:v>0.22106359109288301</c:v>
                </c:pt>
                <c:pt idx="914">
                  <c:v>0.22130571988926101</c:v>
                </c:pt>
                <c:pt idx="915">
                  <c:v>0.22154784868563901</c:v>
                </c:pt>
                <c:pt idx="916">
                  <c:v>0.22178997748201701</c:v>
                </c:pt>
                <c:pt idx="917">
                  <c:v>0.22203210627839401</c:v>
                </c:pt>
                <c:pt idx="918">
                  <c:v>0.22227423507477201</c:v>
                </c:pt>
                <c:pt idx="919">
                  <c:v>0.22251636387115001</c:v>
                </c:pt>
                <c:pt idx="920">
                  <c:v>0.22275849266752701</c:v>
                </c:pt>
                <c:pt idx="921">
                  <c:v>0.22300062146390501</c:v>
                </c:pt>
                <c:pt idx="922">
                  <c:v>0.22324275026028301</c:v>
                </c:pt>
                <c:pt idx="923">
                  <c:v>0.22348487905666101</c:v>
                </c:pt>
                <c:pt idx="924">
                  <c:v>0.22372700785303801</c:v>
                </c:pt>
                <c:pt idx="925">
                  <c:v>0.22396913664941601</c:v>
                </c:pt>
                <c:pt idx="926">
                  <c:v>0.22421126544579401</c:v>
                </c:pt>
                <c:pt idx="927">
                  <c:v>0.22445339424217201</c:v>
                </c:pt>
                <c:pt idx="928">
                  <c:v>0.22469552303854901</c:v>
                </c:pt>
                <c:pt idx="929">
                  <c:v>0.224937651834927</c:v>
                </c:pt>
                <c:pt idx="930">
                  <c:v>0.225179780631305</c:v>
                </c:pt>
                <c:pt idx="931">
                  <c:v>0.225421909427683</c:v>
                </c:pt>
                <c:pt idx="932">
                  <c:v>0.22566403822406</c:v>
                </c:pt>
                <c:pt idx="933">
                  <c:v>0.225906167020438</c:v>
                </c:pt>
                <c:pt idx="934">
                  <c:v>0.226148295816816</c:v>
                </c:pt>
                <c:pt idx="935">
                  <c:v>0.226390424613193</c:v>
                </c:pt>
                <c:pt idx="936">
                  <c:v>0.226632553409571</c:v>
                </c:pt>
                <c:pt idx="937">
                  <c:v>0.226874682205949</c:v>
                </c:pt>
                <c:pt idx="938">
                  <c:v>0.227116811002327</c:v>
                </c:pt>
                <c:pt idx="939">
                  <c:v>0.227358939798704</c:v>
                </c:pt>
                <c:pt idx="940">
                  <c:v>0.227601068595081</c:v>
                </c:pt>
                <c:pt idx="941">
                  <c:v>0.22784319739146</c:v>
                </c:pt>
                <c:pt idx="942">
                  <c:v>0.228085326187838</c:v>
                </c:pt>
                <c:pt idx="943">
                  <c:v>0.228327454984215</c:v>
                </c:pt>
                <c:pt idx="944">
                  <c:v>0.228569583780594</c:v>
                </c:pt>
                <c:pt idx="945">
                  <c:v>0.228811712576972</c:v>
                </c:pt>
                <c:pt idx="946">
                  <c:v>0.22905384137335</c:v>
                </c:pt>
                <c:pt idx="947">
                  <c:v>0.229295970169727</c:v>
                </c:pt>
                <c:pt idx="948">
                  <c:v>0.229538098966104</c:v>
                </c:pt>
                <c:pt idx="949">
                  <c:v>0.229780227762482</c:v>
                </c:pt>
                <c:pt idx="950">
                  <c:v>0.230022356558859</c:v>
                </c:pt>
                <c:pt idx="951">
                  <c:v>0.230264485355238</c:v>
                </c:pt>
                <c:pt idx="952">
                  <c:v>0.230506614151615</c:v>
                </c:pt>
                <c:pt idx="953">
                  <c:v>0.230748742947993</c:v>
                </c:pt>
                <c:pt idx="954">
                  <c:v>0.23099087174437</c:v>
                </c:pt>
                <c:pt idx="955">
                  <c:v>0.231233000540748</c:v>
                </c:pt>
                <c:pt idx="956">
                  <c:v>0.231475129337125</c:v>
                </c:pt>
                <c:pt idx="957">
                  <c:v>0.231717258133503</c:v>
                </c:pt>
                <c:pt idx="958">
                  <c:v>0.231959386929881</c:v>
                </c:pt>
                <c:pt idx="959">
                  <c:v>0.232201515726258</c:v>
                </c:pt>
                <c:pt idx="960">
                  <c:v>0.232443644522635</c:v>
                </c:pt>
                <c:pt idx="961">
                  <c:v>0.232685773319013</c:v>
                </c:pt>
                <c:pt idx="962">
                  <c:v>0.23292790211539099</c:v>
                </c:pt>
                <c:pt idx="963">
                  <c:v>0.23317003091176799</c:v>
                </c:pt>
                <c:pt idx="964">
                  <c:v>0.23341215970814599</c:v>
                </c:pt>
                <c:pt idx="965">
                  <c:v>0.23365428850452399</c:v>
                </c:pt>
                <c:pt idx="966">
                  <c:v>0.23389641730090099</c:v>
                </c:pt>
                <c:pt idx="967">
                  <c:v>0.23413854609727899</c:v>
                </c:pt>
                <c:pt idx="968">
                  <c:v>0.23438067489365699</c:v>
                </c:pt>
                <c:pt idx="969">
                  <c:v>0.23462280369003399</c:v>
                </c:pt>
                <c:pt idx="970">
                  <c:v>0.23486493248641199</c:v>
                </c:pt>
                <c:pt idx="971">
                  <c:v>0.23510706128278899</c:v>
                </c:pt>
                <c:pt idx="972">
                  <c:v>0.23534919007916699</c:v>
                </c:pt>
                <c:pt idx="973">
                  <c:v>0.23559131887554499</c:v>
                </c:pt>
                <c:pt idx="974">
                  <c:v>0.23583344767192299</c:v>
                </c:pt>
                <c:pt idx="975">
                  <c:v>0.23607557646829999</c:v>
                </c:pt>
                <c:pt idx="976">
                  <c:v>0.23631770526467799</c:v>
                </c:pt>
                <c:pt idx="977">
                  <c:v>0.23655983406105599</c:v>
                </c:pt>
                <c:pt idx="978">
                  <c:v>0.23680196285743399</c:v>
                </c:pt>
                <c:pt idx="979">
                  <c:v>0.23704409165381099</c:v>
                </c:pt>
                <c:pt idx="980">
                  <c:v>0.23728622045018899</c:v>
                </c:pt>
                <c:pt idx="981">
                  <c:v>0.23752834924656699</c:v>
                </c:pt>
                <c:pt idx="982">
                  <c:v>0.23777047804294499</c:v>
                </c:pt>
                <c:pt idx="983">
                  <c:v>0.23801260683932299</c:v>
                </c:pt>
                <c:pt idx="984">
                  <c:v>0.23825473563570099</c:v>
                </c:pt>
                <c:pt idx="985">
                  <c:v>0.23849686443207899</c:v>
                </c:pt>
                <c:pt idx="986">
                  <c:v>0.23873899322845701</c:v>
                </c:pt>
                <c:pt idx="987">
                  <c:v>0.23898112202483501</c:v>
                </c:pt>
                <c:pt idx="988">
                  <c:v>0.23922325082121301</c:v>
                </c:pt>
                <c:pt idx="989">
                  <c:v>0.23946537961759001</c:v>
                </c:pt>
                <c:pt idx="990">
                  <c:v>0.23970750841396801</c:v>
                </c:pt>
                <c:pt idx="991">
                  <c:v>0.23994963721034501</c:v>
                </c:pt>
                <c:pt idx="992">
                  <c:v>0.24019176600672401</c:v>
                </c:pt>
                <c:pt idx="993">
                  <c:v>0.24043389480310101</c:v>
                </c:pt>
                <c:pt idx="994">
                  <c:v>0.24067602359947801</c:v>
                </c:pt>
                <c:pt idx="995">
                  <c:v>0.24091815239585601</c:v>
                </c:pt>
                <c:pt idx="996">
                  <c:v>0.24116028119223301</c:v>
                </c:pt>
                <c:pt idx="997">
                  <c:v>0.24140240998861101</c:v>
                </c:pt>
                <c:pt idx="998">
                  <c:v>0.24164453878498901</c:v>
                </c:pt>
                <c:pt idx="999">
                  <c:v>0.24188666758136701</c:v>
                </c:pt>
                <c:pt idx="1000">
                  <c:v>0.24212879637774401</c:v>
                </c:pt>
                <c:pt idx="1001">
                  <c:v>0.24237092517412201</c:v>
                </c:pt>
                <c:pt idx="1002">
                  <c:v>0.24261305397050001</c:v>
                </c:pt>
                <c:pt idx="1003">
                  <c:v>0.24285518276687801</c:v>
                </c:pt>
                <c:pt idx="1004">
                  <c:v>0.24309731156325701</c:v>
                </c:pt>
                <c:pt idx="1005">
                  <c:v>0.24333944035963401</c:v>
                </c:pt>
                <c:pt idx="1006">
                  <c:v>0.24358156915601201</c:v>
                </c:pt>
                <c:pt idx="1007">
                  <c:v>0.24382369795239001</c:v>
                </c:pt>
                <c:pt idx="1008">
                  <c:v>0.24406582674876801</c:v>
                </c:pt>
                <c:pt idx="1009">
                  <c:v>0.244307955545146</c:v>
                </c:pt>
                <c:pt idx="1010">
                  <c:v>0.24455008434152301</c:v>
                </c:pt>
                <c:pt idx="1011">
                  <c:v>0.244792213137901</c:v>
                </c:pt>
                <c:pt idx="1012">
                  <c:v>0.245034341934279</c:v>
                </c:pt>
                <c:pt idx="1013">
                  <c:v>0.245276470730656</c:v>
                </c:pt>
                <c:pt idx="1014">
                  <c:v>0.245518599527034</c:v>
                </c:pt>
                <c:pt idx="1015">
                  <c:v>0.245760728323412</c:v>
                </c:pt>
                <c:pt idx="1016">
                  <c:v>0.24600285711979</c:v>
                </c:pt>
                <c:pt idx="1017">
                  <c:v>0.246244985916168</c:v>
                </c:pt>
                <c:pt idx="1018">
                  <c:v>0.246487114712545</c:v>
                </c:pt>
                <c:pt idx="1019">
                  <c:v>0.246729243508923</c:v>
                </c:pt>
                <c:pt idx="1020">
                  <c:v>0.246971372305301</c:v>
                </c:pt>
                <c:pt idx="1021">
                  <c:v>0.247213501101678</c:v>
                </c:pt>
                <c:pt idx="1022">
                  <c:v>0.247455629898056</c:v>
                </c:pt>
                <c:pt idx="1023">
                  <c:v>0.247697758694434</c:v>
                </c:pt>
                <c:pt idx="1024">
                  <c:v>0.247939887490812</c:v>
                </c:pt>
                <c:pt idx="1025">
                  <c:v>0.24818201628719</c:v>
                </c:pt>
                <c:pt idx="1026">
                  <c:v>0.248424145083567</c:v>
                </c:pt>
                <c:pt idx="1027">
                  <c:v>0.248666273879945</c:v>
                </c:pt>
                <c:pt idx="1028">
                  <c:v>0.248908402676323</c:v>
                </c:pt>
                <c:pt idx="1029">
                  <c:v>0.249150531472701</c:v>
                </c:pt>
                <c:pt idx="1030">
                  <c:v>0.249392660269078</c:v>
                </c:pt>
                <c:pt idx="1031">
                  <c:v>0.249634789065456</c:v>
                </c:pt>
                <c:pt idx="1032">
                  <c:v>0.249876917861833</c:v>
                </c:pt>
                <c:pt idx="1033">
                  <c:v>0.250119046658211</c:v>
                </c:pt>
                <c:pt idx="1034">
                  <c:v>0.25036117545458902</c:v>
                </c:pt>
                <c:pt idx="1035">
                  <c:v>0.250603304250967</c:v>
                </c:pt>
                <c:pt idx="1036">
                  <c:v>0.25084543304734502</c:v>
                </c:pt>
                <c:pt idx="1037">
                  <c:v>0.251087561843723</c:v>
                </c:pt>
                <c:pt idx="1038">
                  <c:v>0.25132969064010102</c:v>
                </c:pt>
                <c:pt idx="1039">
                  <c:v>0.25157181943647899</c:v>
                </c:pt>
                <c:pt idx="1040">
                  <c:v>0.25181394823285602</c:v>
                </c:pt>
                <c:pt idx="1041">
                  <c:v>0.25205607702923399</c:v>
                </c:pt>
                <c:pt idx="1042">
                  <c:v>0.25229820582561202</c:v>
                </c:pt>
                <c:pt idx="1043">
                  <c:v>0.25254033462198899</c:v>
                </c:pt>
                <c:pt idx="1044">
                  <c:v>0.25278246341836702</c:v>
                </c:pt>
                <c:pt idx="1045">
                  <c:v>0.25302459221474499</c:v>
                </c:pt>
                <c:pt idx="1046">
                  <c:v>0.25326672101112302</c:v>
                </c:pt>
                <c:pt idx="1047">
                  <c:v>0.25350884980749999</c:v>
                </c:pt>
                <c:pt idx="1048">
                  <c:v>0.25375097860387802</c:v>
                </c:pt>
                <c:pt idx="1049">
                  <c:v>0.25399310740025499</c:v>
                </c:pt>
                <c:pt idx="1050">
                  <c:v>0.25423523619663302</c:v>
                </c:pt>
                <c:pt idx="1051">
                  <c:v>0.25447736499301199</c:v>
                </c:pt>
                <c:pt idx="1052">
                  <c:v>0.25471949378939002</c:v>
                </c:pt>
                <c:pt idx="1053">
                  <c:v>0.25496162258576699</c:v>
                </c:pt>
                <c:pt idx="1054">
                  <c:v>0.25520375138214402</c:v>
                </c:pt>
                <c:pt idx="1055">
                  <c:v>0.25544588017852199</c:v>
                </c:pt>
                <c:pt idx="1056">
                  <c:v>0.25568800897490002</c:v>
                </c:pt>
                <c:pt idx="1057">
                  <c:v>0.25593013777127799</c:v>
                </c:pt>
                <c:pt idx="1058">
                  <c:v>0.25617226656765602</c:v>
                </c:pt>
                <c:pt idx="1059">
                  <c:v>0.25641439536403399</c:v>
                </c:pt>
                <c:pt idx="1060">
                  <c:v>0.25665652416041101</c:v>
                </c:pt>
                <c:pt idx="1061">
                  <c:v>0.25689865295678799</c:v>
                </c:pt>
                <c:pt idx="1062">
                  <c:v>0.25714078175316601</c:v>
                </c:pt>
                <c:pt idx="1063">
                  <c:v>0.25738291054954399</c:v>
                </c:pt>
                <c:pt idx="1064">
                  <c:v>0.25762503934592201</c:v>
                </c:pt>
                <c:pt idx="1065">
                  <c:v>0.25786716814229999</c:v>
                </c:pt>
                <c:pt idx="1066">
                  <c:v>0.25810929693867801</c:v>
                </c:pt>
                <c:pt idx="1067">
                  <c:v>0.25835142573505498</c:v>
                </c:pt>
                <c:pt idx="1068">
                  <c:v>0.25859355453143401</c:v>
                </c:pt>
                <c:pt idx="1069">
                  <c:v>0.25883568332781098</c:v>
                </c:pt>
                <c:pt idx="1070">
                  <c:v>0.25907781212418901</c:v>
                </c:pt>
                <c:pt idx="1071">
                  <c:v>0.25931994092056598</c:v>
                </c:pt>
                <c:pt idx="1072">
                  <c:v>0.25956206971694401</c:v>
                </c:pt>
                <c:pt idx="1073">
                  <c:v>0.25980419851332098</c:v>
                </c:pt>
                <c:pt idx="1074">
                  <c:v>0.26004632730969901</c:v>
                </c:pt>
                <c:pt idx="1075">
                  <c:v>0.26028845610607698</c:v>
                </c:pt>
                <c:pt idx="1076">
                  <c:v>0.26053058490245501</c:v>
                </c:pt>
                <c:pt idx="1077">
                  <c:v>0.26077271369883298</c:v>
                </c:pt>
                <c:pt idx="1078">
                  <c:v>0.26101484249521001</c:v>
                </c:pt>
                <c:pt idx="1079">
                  <c:v>0.26125697129158898</c:v>
                </c:pt>
                <c:pt idx="1080">
                  <c:v>0.26149910008796701</c:v>
                </c:pt>
                <c:pt idx="1081">
                  <c:v>0.26174122888434398</c:v>
                </c:pt>
                <c:pt idx="1082">
                  <c:v>0.26198335768072201</c:v>
                </c:pt>
                <c:pt idx="1083">
                  <c:v>0.26222548647709998</c:v>
                </c:pt>
                <c:pt idx="1084">
                  <c:v>0.26246761527347801</c:v>
                </c:pt>
                <c:pt idx="1085">
                  <c:v>0.26270974406985498</c:v>
                </c:pt>
                <c:pt idx="1086">
                  <c:v>0.26295187286623301</c:v>
                </c:pt>
                <c:pt idx="1087">
                  <c:v>0.26319400166260998</c:v>
                </c:pt>
                <c:pt idx="1088">
                  <c:v>0.263436130458989</c:v>
                </c:pt>
                <c:pt idx="1089">
                  <c:v>0.26367825925536598</c:v>
                </c:pt>
                <c:pt idx="1090">
                  <c:v>0.263920388051744</c:v>
                </c:pt>
                <c:pt idx="1091">
                  <c:v>0.26416251684812198</c:v>
                </c:pt>
                <c:pt idx="1092">
                  <c:v>0.2644046456445</c:v>
                </c:pt>
                <c:pt idx="1093">
                  <c:v>0.26464677444087797</c:v>
                </c:pt>
                <c:pt idx="1094">
                  <c:v>0.264888903237256</c:v>
                </c:pt>
                <c:pt idx="1095">
                  <c:v>0.26513103203363397</c:v>
                </c:pt>
                <c:pt idx="1096">
                  <c:v>0.265373160830012</c:v>
                </c:pt>
                <c:pt idx="1097">
                  <c:v>0.26561528962639003</c:v>
                </c:pt>
                <c:pt idx="1098">
                  <c:v>0.265857418422767</c:v>
                </c:pt>
                <c:pt idx="1099">
                  <c:v>0.26609954721914503</c:v>
                </c:pt>
                <c:pt idx="1100">
                  <c:v>0.266341676015522</c:v>
                </c:pt>
                <c:pt idx="1101">
                  <c:v>0.26658380481190003</c:v>
                </c:pt>
                <c:pt idx="1102">
                  <c:v>0.266825933608278</c:v>
                </c:pt>
                <c:pt idx="1103">
                  <c:v>0.26706806240465503</c:v>
                </c:pt>
                <c:pt idx="1104">
                  <c:v>0.267310191201033</c:v>
                </c:pt>
                <c:pt idx="1105">
                  <c:v>0.26755231999741103</c:v>
                </c:pt>
                <c:pt idx="1106">
                  <c:v>0.267794448793789</c:v>
                </c:pt>
                <c:pt idx="1107">
                  <c:v>0.26803657759016603</c:v>
                </c:pt>
                <c:pt idx="1108">
                  <c:v>0.268278706386544</c:v>
                </c:pt>
                <c:pt idx="1109">
                  <c:v>0.26852083518292202</c:v>
                </c:pt>
                <c:pt idx="1110">
                  <c:v>0.268762963979299</c:v>
                </c:pt>
                <c:pt idx="1111">
                  <c:v>0.26900509277567702</c:v>
                </c:pt>
                <c:pt idx="1112">
                  <c:v>0.269247221572055</c:v>
                </c:pt>
                <c:pt idx="1113">
                  <c:v>0.26948935036843202</c:v>
                </c:pt>
                <c:pt idx="1114">
                  <c:v>0.26973147916481</c:v>
                </c:pt>
                <c:pt idx="1115">
                  <c:v>0.26997360796118802</c:v>
                </c:pt>
                <c:pt idx="1116">
                  <c:v>0.27021573675756599</c:v>
                </c:pt>
                <c:pt idx="1117">
                  <c:v>0.27045786555394402</c:v>
                </c:pt>
                <c:pt idx="1118">
                  <c:v>0.27069999435032199</c:v>
                </c:pt>
                <c:pt idx="1119">
                  <c:v>0.27094212314669902</c:v>
                </c:pt>
                <c:pt idx="1120">
                  <c:v>0.27118425194307699</c:v>
                </c:pt>
                <c:pt idx="1121">
                  <c:v>0.27142638073945402</c:v>
                </c:pt>
                <c:pt idx="1122">
                  <c:v>0.27166850953583199</c:v>
                </c:pt>
                <c:pt idx="1123">
                  <c:v>0.27191063833221002</c:v>
                </c:pt>
                <c:pt idx="1124">
                  <c:v>0.27215276712858799</c:v>
                </c:pt>
                <c:pt idx="1125">
                  <c:v>0.27239489592496602</c:v>
                </c:pt>
                <c:pt idx="1126">
                  <c:v>0.27263702472134399</c:v>
                </c:pt>
                <c:pt idx="1127">
                  <c:v>0.27287915351772102</c:v>
                </c:pt>
                <c:pt idx="1128">
                  <c:v>0.27312128231409899</c:v>
                </c:pt>
                <c:pt idx="1129">
                  <c:v>0.27336341111047702</c:v>
                </c:pt>
                <c:pt idx="1130">
                  <c:v>0.27360553990685499</c:v>
                </c:pt>
                <c:pt idx="1131">
                  <c:v>0.27384766870323302</c:v>
                </c:pt>
                <c:pt idx="1132">
                  <c:v>0.27408979749961199</c:v>
                </c:pt>
                <c:pt idx="1133">
                  <c:v>0.27433192629598901</c:v>
                </c:pt>
                <c:pt idx="1134">
                  <c:v>0.27457405509236699</c:v>
                </c:pt>
                <c:pt idx="1135">
                  <c:v>0.27481618388874401</c:v>
                </c:pt>
                <c:pt idx="1136">
                  <c:v>0.27505831268512199</c:v>
                </c:pt>
                <c:pt idx="1137">
                  <c:v>0.27530044148150001</c:v>
                </c:pt>
                <c:pt idx="1138">
                  <c:v>0.27554257027787799</c:v>
                </c:pt>
                <c:pt idx="1139">
                  <c:v>0.27578469907425501</c:v>
                </c:pt>
                <c:pt idx="1140">
                  <c:v>0.27602682787063298</c:v>
                </c:pt>
                <c:pt idx="1141">
                  <c:v>0.27626895666701101</c:v>
                </c:pt>
                <c:pt idx="1142">
                  <c:v>0.27651108546338898</c:v>
                </c:pt>
                <c:pt idx="1143">
                  <c:v>0.27675321425976701</c:v>
                </c:pt>
                <c:pt idx="1144">
                  <c:v>0.27699534305614398</c:v>
                </c:pt>
                <c:pt idx="1145">
                  <c:v>0.27723747185252101</c:v>
                </c:pt>
                <c:pt idx="1146">
                  <c:v>0.27747960064889898</c:v>
                </c:pt>
                <c:pt idx="1147">
                  <c:v>0.27772172944527701</c:v>
                </c:pt>
                <c:pt idx="1148">
                  <c:v>0.27796385824165498</c:v>
                </c:pt>
                <c:pt idx="1149">
                  <c:v>0.27820598703803301</c:v>
                </c:pt>
                <c:pt idx="1150">
                  <c:v>0.27844811583440998</c:v>
                </c:pt>
                <c:pt idx="1151">
                  <c:v>0.27869024463078801</c:v>
                </c:pt>
                <c:pt idx="1152">
                  <c:v>0.27893237342716598</c:v>
                </c:pt>
                <c:pt idx="1153">
                  <c:v>0.27917450222354301</c:v>
                </c:pt>
                <c:pt idx="1154">
                  <c:v>0.27941663101992098</c:v>
                </c:pt>
                <c:pt idx="1155">
                  <c:v>0.27965875981629901</c:v>
                </c:pt>
                <c:pt idx="1156">
                  <c:v>0.27990088861267598</c:v>
                </c:pt>
                <c:pt idx="1157">
                  <c:v>0.28014301740905401</c:v>
                </c:pt>
                <c:pt idx="1158">
                  <c:v>0.28038514620543198</c:v>
                </c:pt>
                <c:pt idx="1159">
                  <c:v>0.28062727500181001</c:v>
                </c:pt>
                <c:pt idx="1160">
                  <c:v>0.28086940379818798</c:v>
                </c:pt>
                <c:pt idx="1161">
                  <c:v>0.281111532594566</c:v>
                </c:pt>
                <c:pt idx="1162">
                  <c:v>0.28135366139094398</c:v>
                </c:pt>
                <c:pt idx="1163">
                  <c:v>0.281595790187322</c:v>
                </c:pt>
                <c:pt idx="1164">
                  <c:v>0.28183791898369998</c:v>
                </c:pt>
                <c:pt idx="1165">
                  <c:v>0.282080047780077</c:v>
                </c:pt>
                <c:pt idx="1166">
                  <c:v>0.28232217657645597</c:v>
                </c:pt>
                <c:pt idx="1167">
                  <c:v>0.282564305372833</c:v>
                </c:pt>
                <c:pt idx="1168">
                  <c:v>0.28280643416921097</c:v>
                </c:pt>
                <c:pt idx="1169">
                  <c:v>0.283048562965589</c:v>
                </c:pt>
                <c:pt idx="1170">
                  <c:v>0.28329069176196597</c:v>
                </c:pt>
                <c:pt idx="1171">
                  <c:v>0.283532820558345</c:v>
                </c:pt>
                <c:pt idx="1172">
                  <c:v>0.28377494935472303</c:v>
                </c:pt>
                <c:pt idx="1173">
                  <c:v>0.2840170781511</c:v>
                </c:pt>
                <c:pt idx="1174">
                  <c:v>0.28425920694747697</c:v>
                </c:pt>
                <c:pt idx="1175">
                  <c:v>0.284501335743855</c:v>
                </c:pt>
                <c:pt idx="1176">
                  <c:v>0.28474346454023303</c:v>
                </c:pt>
                <c:pt idx="1177">
                  <c:v>0.28498559333661</c:v>
                </c:pt>
                <c:pt idx="1178">
                  <c:v>0.28522772213298803</c:v>
                </c:pt>
                <c:pt idx="1179">
                  <c:v>0.285469850929366</c:v>
                </c:pt>
                <c:pt idx="1180">
                  <c:v>0.28571197972574403</c:v>
                </c:pt>
                <c:pt idx="1181">
                  <c:v>0.285954108522122</c:v>
                </c:pt>
                <c:pt idx="1182">
                  <c:v>0.28619623731849902</c:v>
                </c:pt>
                <c:pt idx="1183">
                  <c:v>0.286438366114877</c:v>
                </c:pt>
                <c:pt idx="1184">
                  <c:v>0.28668049491125402</c:v>
                </c:pt>
                <c:pt idx="1185">
                  <c:v>0.286922623707631</c:v>
                </c:pt>
                <c:pt idx="1186">
                  <c:v>0.28716475250400902</c:v>
                </c:pt>
                <c:pt idx="1187">
                  <c:v>0.287406881300387</c:v>
                </c:pt>
                <c:pt idx="1188">
                  <c:v>0.28764901009676402</c:v>
                </c:pt>
                <c:pt idx="1189">
                  <c:v>0.287891138893141</c:v>
                </c:pt>
                <c:pt idx="1190">
                  <c:v>0.28813326768951902</c:v>
                </c:pt>
                <c:pt idx="1191">
                  <c:v>0.288375396485897</c:v>
                </c:pt>
                <c:pt idx="1192">
                  <c:v>0.28861752528227502</c:v>
                </c:pt>
                <c:pt idx="1193">
                  <c:v>0.28885965407865299</c:v>
                </c:pt>
                <c:pt idx="1194">
                  <c:v>0.28910178287503102</c:v>
                </c:pt>
                <c:pt idx="1195">
                  <c:v>0.28934391167140799</c:v>
                </c:pt>
                <c:pt idx="1196">
                  <c:v>0.28958604046778602</c:v>
                </c:pt>
                <c:pt idx="1197">
                  <c:v>0.28982816926416399</c:v>
                </c:pt>
                <c:pt idx="1198">
                  <c:v>0.29007029806054102</c:v>
                </c:pt>
                <c:pt idx="1199">
                  <c:v>0.29031242685691899</c:v>
                </c:pt>
                <c:pt idx="1200">
                  <c:v>0.29055455565329702</c:v>
                </c:pt>
                <c:pt idx="1201">
                  <c:v>0.29079668444967499</c:v>
                </c:pt>
                <c:pt idx="1202">
                  <c:v>0.29103881324605202</c:v>
                </c:pt>
                <c:pt idx="1203">
                  <c:v>0.29128094204242999</c:v>
                </c:pt>
                <c:pt idx="1204">
                  <c:v>0.29152307083880702</c:v>
                </c:pt>
                <c:pt idx="1205">
                  <c:v>0.29176519963518399</c:v>
                </c:pt>
                <c:pt idx="1206">
                  <c:v>0.29200732843156302</c:v>
                </c:pt>
                <c:pt idx="1207">
                  <c:v>0.29224945722793999</c:v>
                </c:pt>
                <c:pt idx="1208">
                  <c:v>0.29249158602431802</c:v>
                </c:pt>
                <c:pt idx="1209">
                  <c:v>0.29273371482069599</c:v>
                </c:pt>
                <c:pt idx="1210">
                  <c:v>0.29297584361707402</c:v>
                </c:pt>
                <c:pt idx="1211">
                  <c:v>0.29321797241345199</c:v>
                </c:pt>
                <c:pt idx="1212">
                  <c:v>0.29346010120982902</c:v>
                </c:pt>
                <c:pt idx="1213">
                  <c:v>0.29370223000620599</c:v>
                </c:pt>
                <c:pt idx="1214">
                  <c:v>0.29394435880258402</c:v>
                </c:pt>
                <c:pt idx="1215">
                  <c:v>0.29418648759896199</c:v>
                </c:pt>
                <c:pt idx="1216">
                  <c:v>0.29442861639534001</c:v>
                </c:pt>
                <c:pt idx="1217">
                  <c:v>0.29467074519171799</c:v>
                </c:pt>
                <c:pt idx="1218">
                  <c:v>0.29491287398809601</c:v>
                </c:pt>
                <c:pt idx="1219">
                  <c:v>0.29515500278447399</c:v>
                </c:pt>
                <c:pt idx="1220">
                  <c:v>0.29539713158085101</c:v>
                </c:pt>
                <c:pt idx="1221">
                  <c:v>0.29563926037722899</c:v>
                </c:pt>
                <c:pt idx="1222">
                  <c:v>0.29588138917360701</c:v>
                </c:pt>
                <c:pt idx="1223">
                  <c:v>0.29612351796998498</c:v>
                </c:pt>
                <c:pt idx="1224">
                  <c:v>0.29636564676636301</c:v>
                </c:pt>
                <c:pt idx="1225">
                  <c:v>0.29660777556273998</c:v>
                </c:pt>
                <c:pt idx="1226">
                  <c:v>0.29684990435911801</c:v>
                </c:pt>
                <c:pt idx="1227">
                  <c:v>0.29709203315549598</c:v>
                </c:pt>
                <c:pt idx="1228">
                  <c:v>0.29733416195187401</c:v>
                </c:pt>
                <c:pt idx="1229">
                  <c:v>0.29757629074825198</c:v>
                </c:pt>
                <c:pt idx="1230">
                  <c:v>0.29781841954462901</c:v>
                </c:pt>
                <c:pt idx="1231">
                  <c:v>0.29806054834100798</c:v>
                </c:pt>
                <c:pt idx="1232">
                  <c:v>0.29830267713738601</c:v>
                </c:pt>
                <c:pt idx="1233">
                  <c:v>0.29854480593376298</c:v>
                </c:pt>
                <c:pt idx="1234">
                  <c:v>0.29878693473014101</c:v>
                </c:pt>
                <c:pt idx="1235">
                  <c:v>0.29902906352651898</c:v>
                </c:pt>
                <c:pt idx="1236">
                  <c:v>0.29927119232289701</c:v>
                </c:pt>
                <c:pt idx="1237">
                  <c:v>0.29951332111927398</c:v>
                </c:pt>
                <c:pt idx="1238">
                  <c:v>0.29975544991565201</c:v>
                </c:pt>
                <c:pt idx="1239">
                  <c:v>0.29999757871202998</c:v>
                </c:pt>
                <c:pt idx="1240">
                  <c:v>0.30023970750840701</c:v>
                </c:pt>
                <c:pt idx="1241">
                  <c:v>0.30048183630478598</c:v>
                </c:pt>
                <c:pt idx="1242">
                  <c:v>0.300723965101164</c:v>
                </c:pt>
                <c:pt idx="1243">
                  <c:v>0.30096609389754198</c:v>
                </c:pt>
                <c:pt idx="1244">
                  <c:v>0.301208222693919</c:v>
                </c:pt>
                <c:pt idx="1245">
                  <c:v>0.30145035149029697</c:v>
                </c:pt>
                <c:pt idx="1246">
                  <c:v>0.301692480286675</c:v>
                </c:pt>
                <c:pt idx="1247">
                  <c:v>0.30193460908305297</c:v>
                </c:pt>
                <c:pt idx="1248">
                  <c:v>0.30217673787943</c:v>
                </c:pt>
                <c:pt idx="1249">
                  <c:v>0.30241886667580797</c:v>
                </c:pt>
                <c:pt idx="1250">
                  <c:v>0.302660995472186</c:v>
                </c:pt>
                <c:pt idx="1251">
                  <c:v>0.30290312426856297</c:v>
                </c:pt>
                <c:pt idx="1252">
                  <c:v>0.30314525306494</c:v>
                </c:pt>
                <c:pt idx="1253">
                  <c:v>0.30338738186131797</c:v>
                </c:pt>
                <c:pt idx="1254">
                  <c:v>0.303629510657696</c:v>
                </c:pt>
                <c:pt idx="1255">
                  <c:v>0.30387163945407403</c:v>
                </c:pt>
                <c:pt idx="1256">
                  <c:v>0.304113768250452</c:v>
                </c:pt>
                <c:pt idx="1257">
                  <c:v>0.30435589704682903</c:v>
                </c:pt>
                <c:pt idx="1258">
                  <c:v>0.304598025843207</c:v>
                </c:pt>
                <c:pt idx="1259">
                  <c:v>0.30484015463958503</c:v>
                </c:pt>
                <c:pt idx="1260">
                  <c:v>0.305082283435962</c:v>
                </c:pt>
                <c:pt idx="1261">
                  <c:v>0.30532441223234102</c:v>
                </c:pt>
                <c:pt idx="1262">
                  <c:v>0.305566541028719</c:v>
                </c:pt>
                <c:pt idx="1263">
                  <c:v>0.30580866982509702</c:v>
                </c:pt>
                <c:pt idx="1264">
                  <c:v>0.306050798621474</c:v>
                </c:pt>
                <c:pt idx="1265">
                  <c:v>0.30629292741785202</c:v>
                </c:pt>
                <c:pt idx="1266">
                  <c:v>0.30653505621423</c:v>
                </c:pt>
                <c:pt idx="1267">
                  <c:v>0.30677718501060702</c:v>
                </c:pt>
                <c:pt idx="1268">
                  <c:v>0.30701931380698499</c:v>
                </c:pt>
                <c:pt idx="1269">
                  <c:v>0.30726144260336302</c:v>
                </c:pt>
                <c:pt idx="1270">
                  <c:v>0.30750357139974099</c:v>
                </c:pt>
                <c:pt idx="1271">
                  <c:v>0.30774570019611802</c:v>
                </c:pt>
                <c:pt idx="1272">
                  <c:v>0.30798782899249599</c:v>
                </c:pt>
                <c:pt idx="1273">
                  <c:v>0.30822995778887302</c:v>
                </c:pt>
                <c:pt idx="1274">
                  <c:v>0.30847208658525099</c:v>
                </c:pt>
                <c:pt idx="1275">
                  <c:v>0.30871421538162902</c:v>
                </c:pt>
                <c:pt idx="1276">
                  <c:v>0.30895634417800699</c:v>
                </c:pt>
                <c:pt idx="1277">
                  <c:v>0.30919847297438502</c:v>
                </c:pt>
                <c:pt idx="1278">
                  <c:v>0.30944060177076299</c:v>
                </c:pt>
                <c:pt idx="1279">
                  <c:v>0.30968273056714102</c:v>
                </c:pt>
                <c:pt idx="1280">
                  <c:v>0.30992485936351899</c:v>
                </c:pt>
                <c:pt idx="1281">
                  <c:v>0.31016698815989702</c:v>
                </c:pt>
                <c:pt idx="1282">
                  <c:v>0.31040911695627499</c:v>
                </c:pt>
                <c:pt idx="1283">
                  <c:v>0.31065124575265202</c:v>
                </c:pt>
                <c:pt idx="1284">
                  <c:v>0.31089337454902999</c:v>
                </c:pt>
                <c:pt idx="1285">
                  <c:v>0.31113550334540702</c:v>
                </c:pt>
                <c:pt idx="1286">
                  <c:v>0.31137763214178499</c:v>
                </c:pt>
                <c:pt idx="1287">
                  <c:v>0.31161976093816202</c:v>
                </c:pt>
                <c:pt idx="1288">
                  <c:v>0.31186188973453999</c:v>
                </c:pt>
                <c:pt idx="1289">
                  <c:v>0.31210401853091801</c:v>
                </c:pt>
                <c:pt idx="1290">
                  <c:v>0.31234614732729499</c:v>
                </c:pt>
                <c:pt idx="1291">
                  <c:v>0.31258827612367301</c:v>
                </c:pt>
                <c:pt idx="1292">
                  <c:v>0.31283040492005099</c:v>
                </c:pt>
                <c:pt idx="1293">
                  <c:v>0.31307253371642901</c:v>
                </c:pt>
                <c:pt idx="1294">
                  <c:v>0.31331466251280699</c:v>
                </c:pt>
                <c:pt idx="1295">
                  <c:v>0.31355679130918401</c:v>
                </c:pt>
                <c:pt idx="1296">
                  <c:v>0.31379892010556198</c:v>
                </c:pt>
                <c:pt idx="1297">
                  <c:v>0.31404104890194001</c:v>
                </c:pt>
                <c:pt idx="1298">
                  <c:v>0.31428317769831798</c:v>
                </c:pt>
                <c:pt idx="1299">
                  <c:v>0.31452530649469601</c:v>
                </c:pt>
                <c:pt idx="1300">
                  <c:v>0.31476743529107298</c:v>
                </c:pt>
                <c:pt idx="1301">
                  <c:v>0.31500956408745101</c:v>
                </c:pt>
                <c:pt idx="1302">
                  <c:v>0.31525169288382898</c:v>
                </c:pt>
                <c:pt idx="1303">
                  <c:v>0.31549382168020701</c:v>
                </c:pt>
                <c:pt idx="1304">
                  <c:v>0.31573595047658498</c:v>
                </c:pt>
                <c:pt idx="1305">
                  <c:v>0.31597807927296201</c:v>
                </c:pt>
                <c:pt idx="1306">
                  <c:v>0.31622020806933998</c:v>
                </c:pt>
                <c:pt idx="1307">
                  <c:v>0.31646233686571701</c:v>
                </c:pt>
                <c:pt idx="1308">
                  <c:v>0.31670446566209498</c:v>
                </c:pt>
                <c:pt idx="1309">
                  <c:v>0.31694659445847301</c:v>
                </c:pt>
                <c:pt idx="1310">
                  <c:v>0.31718872325485098</c:v>
                </c:pt>
                <c:pt idx="1311">
                  <c:v>0.31743085205122901</c:v>
                </c:pt>
                <c:pt idx="1312">
                  <c:v>0.31767298084760598</c:v>
                </c:pt>
                <c:pt idx="1313">
                  <c:v>0.31791510964398401</c:v>
                </c:pt>
                <c:pt idx="1314">
                  <c:v>0.31815723844036198</c:v>
                </c:pt>
                <c:pt idx="1315">
                  <c:v>0.31839936723674001</c:v>
                </c:pt>
                <c:pt idx="1316">
                  <c:v>0.31864149603311698</c:v>
                </c:pt>
                <c:pt idx="1317">
                  <c:v>0.318883624829495</c:v>
                </c:pt>
                <c:pt idx="1318">
                  <c:v>0.31912575362587398</c:v>
                </c:pt>
                <c:pt idx="1319">
                  <c:v>0.319367882422251</c:v>
                </c:pt>
                <c:pt idx="1320">
                  <c:v>0.31961001121862798</c:v>
                </c:pt>
                <c:pt idx="1321">
                  <c:v>0.319852140015006</c:v>
                </c:pt>
                <c:pt idx="1322">
                  <c:v>0.32009426881138398</c:v>
                </c:pt>
                <c:pt idx="1323">
                  <c:v>0.320336397607762</c:v>
                </c:pt>
                <c:pt idx="1324">
                  <c:v>0.32057852640413897</c:v>
                </c:pt>
                <c:pt idx="1325">
                  <c:v>0.320820655200517</c:v>
                </c:pt>
                <c:pt idx="1326">
                  <c:v>0.32106278399689497</c:v>
                </c:pt>
                <c:pt idx="1327">
                  <c:v>0.321304912793273</c:v>
                </c:pt>
                <c:pt idx="1328">
                  <c:v>0.32154704158964997</c:v>
                </c:pt>
                <c:pt idx="1329">
                  <c:v>0.321789170386028</c:v>
                </c:pt>
                <c:pt idx="1330">
                  <c:v>0.32203129918240597</c:v>
                </c:pt>
                <c:pt idx="1331">
                  <c:v>0.322273427978784</c:v>
                </c:pt>
                <c:pt idx="1332">
                  <c:v>0.32251555677516103</c:v>
                </c:pt>
                <c:pt idx="1333">
                  <c:v>0.322757685571539</c:v>
                </c:pt>
                <c:pt idx="1334">
                  <c:v>0.32299981436791703</c:v>
                </c:pt>
                <c:pt idx="1335">
                  <c:v>0.323241943164295</c:v>
                </c:pt>
                <c:pt idx="1336">
                  <c:v>0.32348407196067303</c:v>
                </c:pt>
                <c:pt idx="1337">
                  <c:v>0.323726200757051</c:v>
                </c:pt>
                <c:pt idx="1338">
                  <c:v>0.32396832955342902</c:v>
                </c:pt>
                <c:pt idx="1339">
                  <c:v>0.324210458349806</c:v>
                </c:pt>
                <c:pt idx="1340">
                  <c:v>0.32445258714618402</c:v>
                </c:pt>
                <c:pt idx="1341">
                  <c:v>0.324694715942562</c:v>
                </c:pt>
                <c:pt idx="1342">
                  <c:v>0.32493684473894002</c:v>
                </c:pt>
                <c:pt idx="1343">
                  <c:v>0.325178973535317</c:v>
                </c:pt>
                <c:pt idx="1344">
                  <c:v>0.32542110233169502</c:v>
                </c:pt>
                <c:pt idx="1345">
                  <c:v>0.32566323112807299</c:v>
                </c:pt>
                <c:pt idx="1346">
                  <c:v>0.32590535992445002</c:v>
                </c:pt>
                <c:pt idx="1347">
                  <c:v>0.32614748872082799</c:v>
                </c:pt>
                <c:pt idx="1348">
                  <c:v>0.32638961751720602</c:v>
                </c:pt>
                <c:pt idx="1349">
                  <c:v>0.32663174631358299</c:v>
                </c:pt>
                <c:pt idx="1350">
                  <c:v>0.32687387510996102</c:v>
                </c:pt>
                <c:pt idx="1351">
                  <c:v>0.32711600390633899</c:v>
                </c:pt>
                <c:pt idx="1352">
                  <c:v>0.32735813270271602</c:v>
                </c:pt>
                <c:pt idx="1353">
                  <c:v>0.32760026149909399</c:v>
                </c:pt>
                <c:pt idx="1354">
                  <c:v>0.32784239029547102</c:v>
                </c:pt>
                <c:pt idx="1355">
                  <c:v>0.32808451909184899</c:v>
                </c:pt>
                <c:pt idx="1356">
                  <c:v>0.32832664788822702</c:v>
                </c:pt>
                <c:pt idx="1357">
                  <c:v>0.32856877668460399</c:v>
                </c:pt>
                <c:pt idx="1358">
                  <c:v>0.32881090548098202</c:v>
                </c:pt>
                <c:pt idx="1359">
                  <c:v>0.32905303427735999</c:v>
                </c:pt>
                <c:pt idx="1360">
                  <c:v>0.32929516307373802</c:v>
                </c:pt>
                <c:pt idx="1361">
                  <c:v>0.32953729187011699</c:v>
                </c:pt>
                <c:pt idx="1362">
                  <c:v>0.32977942066649402</c:v>
                </c:pt>
                <c:pt idx="1363">
                  <c:v>0.33002154946287199</c:v>
                </c:pt>
                <c:pt idx="1364">
                  <c:v>0.33026367825925002</c:v>
                </c:pt>
                <c:pt idx="1365">
                  <c:v>0.33050580705562799</c:v>
                </c:pt>
                <c:pt idx="1366">
                  <c:v>0.33074793585200502</c:v>
                </c:pt>
                <c:pt idx="1367">
                  <c:v>0.33099006464838299</c:v>
                </c:pt>
                <c:pt idx="1368">
                  <c:v>0.33123219344476101</c:v>
                </c:pt>
                <c:pt idx="1369">
                  <c:v>0.33147432224113899</c:v>
                </c:pt>
                <c:pt idx="1370">
                  <c:v>0.33171645103751701</c:v>
                </c:pt>
                <c:pt idx="1371">
                  <c:v>0.33195857983389498</c:v>
                </c:pt>
                <c:pt idx="1372">
                  <c:v>0.33220070863027201</c:v>
                </c:pt>
                <c:pt idx="1373">
                  <c:v>0.33244283742664998</c:v>
                </c:pt>
                <c:pt idx="1374">
                  <c:v>0.33268496622302801</c:v>
                </c:pt>
                <c:pt idx="1375">
                  <c:v>0.33292709501940498</c:v>
                </c:pt>
                <c:pt idx="1376">
                  <c:v>0.33316922381578301</c:v>
                </c:pt>
                <c:pt idx="1377">
                  <c:v>0.33341135261216098</c:v>
                </c:pt>
                <c:pt idx="1378">
                  <c:v>0.33365348140853901</c:v>
                </c:pt>
                <c:pt idx="1379">
                  <c:v>0.33389561020491598</c:v>
                </c:pt>
                <c:pt idx="1380">
                  <c:v>0.33413773900129401</c:v>
                </c:pt>
                <c:pt idx="1381">
                  <c:v>0.33437986779767198</c:v>
                </c:pt>
                <c:pt idx="1382">
                  <c:v>0.33462199659404901</c:v>
                </c:pt>
                <c:pt idx="1383">
                  <c:v>0.33486412539042698</c:v>
                </c:pt>
                <c:pt idx="1384">
                  <c:v>0.33510625418680501</c:v>
                </c:pt>
                <c:pt idx="1385">
                  <c:v>0.33534838298318298</c:v>
                </c:pt>
                <c:pt idx="1386">
                  <c:v>0.33559051177956001</c:v>
                </c:pt>
                <c:pt idx="1387">
                  <c:v>0.33583264057593798</c:v>
                </c:pt>
                <c:pt idx="1388">
                  <c:v>0.33607476937231601</c:v>
                </c:pt>
                <c:pt idx="1389">
                  <c:v>0.33631689816869398</c:v>
                </c:pt>
                <c:pt idx="1390">
                  <c:v>0.33655902696507101</c:v>
                </c:pt>
                <c:pt idx="1391">
                  <c:v>0.33680115576144898</c:v>
                </c:pt>
                <c:pt idx="1392">
                  <c:v>0.33704328455782601</c:v>
                </c:pt>
                <c:pt idx="1393">
                  <c:v>0.33728541335420398</c:v>
                </c:pt>
                <c:pt idx="1394">
                  <c:v>0.33752754215058101</c:v>
                </c:pt>
                <c:pt idx="1395">
                  <c:v>0.33776967094695898</c:v>
                </c:pt>
                <c:pt idx="1396">
                  <c:v>0.33801179974333601</c:v>
                </c:pt>
                <c:pt idx="1397">
                  <c:v>0.33825392853971398</c:v>
                </c:pt>
                <c:pt idx="1398">
                  <c:v>0.338496057336092</c:v>
                </c:pt>
                <c:pt idx="1399">
                  <c:v>0.33873818613246898</c:v>
                </c:pt>
                <c:pt idx="1400">
                  <c:v>0.338980314928847</c:v>
                </c:pt>
                <c:pt idx="1401">
                  <c:v>0.33922244372522597</c:v>
                </c:pt>
                <c:pt idx="1402">
                  <c:v>0.339464572521603</c:v>
                </c:pt>
                <c:pt idx="1403">
                  <c:v>0.33970670131798097</c:v>
                </c:pt>
                <c:pt idx="1404">
                  <c:v>0.339948830114359</c:v>
                </c:pt>
                <c:pt idx="1405">
                  <c:v>0.34019095891073697</c:v>
                </c:pt>
                <c:pt idx="1406">
                  <c:v>0.340433087707115</c:v>
                </c:pt>
                <c:pt idx="1407">
                  <c:v>0.34067521650349197</c:v>
                </c:pt>
                <c:pt idx="1408">
                  <c:v>0.34091734529987</c:v>
                </c:pt>
                <c:pt idx="1409">
                  <c:v>0.34115947409624803</c:v>
                </c:pt>
                <c:pt idx="1410">
                  <c:v>0.341401602892626</c:v>
                </c:pt>
                <c:pt idx="1411">
                  <c:v>0.34164373168900403</c:v>
                </c:pt>
                <c:pt idx="1412">
                  <c:v>0.341885860485382</c:v>
                </c:pt>
                <c:pt idx="1413">
                  <c:v>0.34212798928176003</c:v>
                </c:pt>
                <c:pt idx="1414">
                  <c:v>0.342370118078137</c:v>
                </c:pt>
                <c:pt idx="1415">
                  <c:v>0.34261224687451503</c:v>
                </c:pt>
                <c:pt idx="1416">
                  <c:v>0.342854375670893</c:v>
                </c:pt>
                <c:pt idx="1417">
                  <c:v>0.34309650446727002</c:v>
                </c:pt>
                <c:pt idx="1418">
                  <c:v>0.343338633263647</c:v>
                </c:pt>
                <c:pt idx="1419">
                  <c:v>0.34358076206002502</c:v>
                </c:pt>
                <c:pt idx="1420">
                  <c:v>0.343822890856402</c:v>
                </c:pt>
                <c:pt idx="1421">
                  <c:v>0.34406501965278002</c:v>
                </c:pt>
                <c:pt idx="1422">
                  <c:v>0.344307148449157</c:v>
                </c:pt>
                <c:pt idx="1423">
                  <c:v>0.34454927724553502</c:v>
                </c:pt>
                <c:pt idx="1424">
                  <c:v>0.34479140604191399</c:v>
                </c:pt>
                <c:pt idx="1425">
                  <c:v>0.34503353483829102</c:v>
                </c:pt>
                <c:pt idx="1426">
                  <c:v>0.34527566363466899</c:v>
                </c:pt>
                <c:pt idx="1427">
                  <c:v>0.34551779243104602</c:v>
                </c:pt>
                <c:pt idx="1428">
                  <c:v>0.34575992122742499</c:v>
                </c:pt>
                <c:pt idx="1429">
                  <c:v>0.34600205002380302</c:v>
                </c:pt>
                <c:pt idx="1430">
                  <c:v>0.34624417882017999</c:v>
                </c:pt>
                <c:pt idx="1431">
                  <c:v>0.34648630761655802</c:v>
                </c:pt>
                <c:pt idx="1432">
                  <c:v>0.34672843641293599</c:v>
                </c:pt>
                <c:pt idx="1433">
                  <c:v>0.34697056520931402</c:v>
                </c:pt>
                <c:pt idx="1434">
                  <c:v>0.34721269400569199</c:v>
                </c:pt>
                <c:pt idx="1435">
                  <c:v>0.34745482280207002</c:v>
                </c:pt>
                <c:pt idx="1436">
                  <c:v>0.34769695159844799</c:v>
                </c:pt>
                <c:pt idx="1437">
                  <c:v>0.34793908039482602</c:v>
                </c:pt>
                <c:pt idx="1438">
                  <c:v>0.34818120919120299</c:v>
                </c:pt>
                <c:pt idx="1439">
                  <c:v>0.34842333798758102</c:v>
                </c:pt>
                <c:pt idx="1440" formatCode="General">
                  <c:v>0.34866546678395899</c:v>
                </c:pt>
                <c:pt idx="1441" formatCode="General">
                  <c:v>0.34890759558033702</c:v>
                </c:pt>
                <c:pt idx="1442" formatCode="General">
                  <c:v>0.34914972437671499</c:v>
                </c:pt>
                <c:pt idx="1443" formatCode="General">
                  <c:v>0.34939185317309301</c:v>
                </c:pt>
                <c:pt idx="1444" formatCode="General">
                  <c:v>0.34963398196947099</c:v>
                </c:pt>
                <c:pt idx="1445" formatCode="General">
                  <c:v>0.34987611076584901</c:v>
                </c:pt>
                <c:pt idx="1446" formatCode="General">
                  <c:v>0.35011823956222698</c:v>
                </c:pt>
                <c:pt idx="1447" formatCode="General">
                  <c:v>0.35036036835860501</c:v>
                </c:pt>
                <c:pt idx="1448" formatCode="General">
                  <c:v>0.35060249715498198</c:v>
                </c:pt>
                <c:pt idx="1449" formatCode="General">
                  <c:v>0.35084462595136001</c:v>
                </c:pt>
                <c:pt idx="1450" formatCode="General">
                  <c:v>0.35108675474773798</c:v>
                </c:pt>
                <c:pt idx="1451" formatCode="General">
                  <c:v>0.35132888354411501</c:v>
                </c:pt>
                <c:pt idx="1452" formatCode="General">
                  <c:v>0.35157101234049298</c:v>
                </c:pt>
                <c:pt idx="1453" formatCode="General">
                  <c:v>0.35181314113687001</c:v>
                </c:pt>
                <c:pt idx="1454" formatCode="General">
                  <c:v>0.35205526993324798</c:v>
                </c:pt>
                <c:pt idx="1455" formatCode="General">
                  <c:v>0.35229739872962701</c:v>
                </c:pt>
                <c:pt idx="1456" formatCode="General">
                  <c:v>0.35253952752600398</c:v>
                </c:pt>
                <c:pt idx="1457" formatCode="General">
                  <c:v>0.35278165632238101</c:v>
                </c:pt>
                <c:pt idx="1458" formatCode="General">
                  <c:v>0.35302378511875898</c:v>
                </c:pt>
                <c:pt idx="1459" formatCode="General">
                  <c:v>0.35326591391513701</c:v>
                </c:pt>
                <c:pt idx="1460" formatCode="General">
                  <c:v>0.35350804271151398</c:v>
                </c:pt>
                <c:pt idx="1461" formatCode="General">
                  <c:v>0.35375017150789201</c:v>
                </c:pt>
                <c:pt idx="1462" formatCode="General">
                  <c:v>0.35399230030426898</c:v>
                </c:pt>
                <c:pt idx="1463" formatCode="General">
                  <c:v>0.35423442910064701</c:v>
                </c:pt>
                <c:pt idx="1464" formatCode="General">
                  <c:v>0.35447655789702398</c:v>
                </c:pt>
                <c:pt idx="1465" formatCode="General">
                  <c:v>0.35471868669340201</c:v>
                </c:pt>
                <c:pt idx="1466" formatCode="General">
                  <c:v>0.35496081548977898</c:v>
                </c:pt>
                <c:pt idx="1467" formatCode="General">
                  <c:v>0.35520294428615701</c:v>
                </c:pt>
                <c:pt idx="1468" formatCode="General">
                  <c:v>0.35544507308253498</c:v>
                </c:pt>
                <c:pt idx="1469" formatCode="General">
                  <c:v>0.35568720187891201</c:v>
                </c:pt>
                <c:pt idx="1470" formatCode="General">
                  <c:v>0.35592933067529098</c:v>
                </c:pt>
                <c:pt idx="1471" formatCode="General">
                  <c:v>0.35617145947166801</c:v>
                </c:pt>
                <c:pt idx="1472" formatCode="General">
                  <c:v>0.35641358826804598</c:v>
                </c:pt>
                <c:pt idx="1473" formatCode="General">
                  <c:v>0.35665571706442301</c:v>
                </c:pt>
                <c:pt idx="1474" formatCode="General">
                  <c:v>0.35689784586080098</c:v>
                </c:pt>
                <c:pt idx="1475" formatCode="General">
                  <c:v>0.35713997465717801</c:v>
                </c:pt>
                <c:pt idx="1476" formatCode="General">
                  <c:v>0.35738210345355598</c:v>
                </c:pt>
                <c:pt idx="1477" formatCode="General">
                  <c:v>0.357624232249934</c:v>
                </c:pt>
                <c:pt idx="1478" formatCode="General">
                  <c:v>0.35786636104631198</c:v>
                </c:pt>
                <c:pt idx="1479" formatCode="General">
                  <c:v>0.35810848984269</c:v>
                </c:pt>
                <c:pt idx="1480" formatCode="General">
                  <c:v>0.35835061863906797</c:v>
                </c:pt>
                <c:pt idx="1481" formatCode="General">
                  <c:v>0.358592747435445</c:v>
                </c:pt>
                <c:pt idx="1482" formatCode="General">
                  <c:v>0.35883487623182297</c:v>
                </c:pt>
                <c:pt idx="1483" formatCode="General">
                  <c:v>0.359077005028201</c:v>
                </c:pt>
                <c:pt idx="1484" formatCode="General">
                  <c:v>0.35931913382457897</c:v>
                </c:pt>
                <c:pt idx="1485" formatCode="General">
                  <c:v>0.359561262620957</c:v>
                </c:pt>
                <c:pt idx="1486" formatCode="General">
                  <c:v>0.35980339141733497</c:v>
                </c:pt>
                <c:pt idx="1487" formatCode="General">
                  <c:v>0.360045520213712</c:v>
                </c:pt>
                <c:pt idx="1488" formatCode="General">
                  <c:v>0.36028764901009003</c:v>
                </c:pt>
                <c:pt idx="1489" formatCode="General">
                  <c:v>0.360529777806468</c:v>
                </c:pt>
                <c:pt idx="1490" formatCode="General">
                  <c:v>0.36077190660284503</c:v>
                </c:pt>
                <c:pt idx="1491" formatCode="General">
                  <c:v>0.361014035399223</c:v>
                </c:pt>
                <c:pt idx="1492" formatCode="General">
                  <c:v>0.36125616419560103</c:v>
                </c:pt>
                <c:pt idx="1493" formatCode="General">
                  <c:v>0.361498292991979</c:v>
                </c:pt>
                <c:pt idx="1494" formatCode="General">
                  <c:v>0.36174042178835603</c:v>
                </c:pt>
                <c:pt idx="1495" formatCode="General">
                  <c:v>0.361982550584734</c:v>
                </c:pt>
                <c:pt idx="1496" formatCode="General">
                  <c:v>0.36222467938111103</c:v>
                </c:pt>
                <c:pt idx="1497" formatCode="General">
                  <c:v>0.362466808177489</c:v>
                </c:pt>
                <c:pt idx="1498" formatCode="General">
                  <c:v>0.36270893697386702</c:v>
                </c:pt>
                <c:pt idx="1499" formatCode="General">
                  <c:v>0.362951065770245</c:v>
                </c:pt>
                <c:pt idx="1500" formatCode="General">
                  <c:v>0.36319319456662302</c:v>
                </c:pt>
                <c:pt idx="1501" formatCode="General">
                  <c:v>0.36343532336300099</c:v>
                </c:pt>
                <c:pt idx="1502" formatCode="General">
                  <c:v>0.36367745215937902</c:v>
                </c:pt>
                <c:pt idx="1503" formatCode="General">
                  <c:v>0.36391958095575599</c:v>
                </c:pt>
                <c:pt idx="1504" formatCode="General">
                  <c:v>0.36416170975213402</c:v>
                </c:pt>
                <c:pt idx="1505" formatCode="General">
                  <c:v>0.36440383854851099</c:v>
                </c:pt>
                <c:pt idx="1506" formatCode="General">
                  <c:v>0.36464596734488902</c:v>
                </c:pt>
                <c:pt idx="1507" formatCode="General">
                  <c:v>0.36488809614126699</c:v>
                </c:pt>
                <c:pt idx="1508" formatCode="General">
                  <c:v>0.36513022493764502</c:v>
                </c:pt>
                <c:pt idx="1509" formatCode="General">
                  <c:v>0.36537235373402299</c:v>
                </c:pt>
                <c:pt idx="1510" formatCode="General">
                  <c:v>0.36561448253040002</c:v>
                </c:pt>
                <c:pt idx="1511" formatCode="General">
                  <c:v>0.36585661132677799</c:v>
                </c:pt>
                <c:pt idx="1512" formatCode="General">
                  <c:v>0.36609874012315602</c:v>
                </c:pt>
                <c:pt idx="1513" formatCode="General">
                  <c:v>0.36634086891953299</c:v>
                </c:pt>
                <c:pt idx="1514" formatCode="General">
                  <c:v>0.36658299771591002</c:v>
                </c:pt>
                <c:pt idx="1515" formatCode="General">
                  <c:v>0.36682512651228799</c:v>
                </c:pt>
                <c:pt idx="1516" formatCode="General">
                  <c:v>0.36706725530866602</c:v>
                </c:pt>
                <c:pt idx="1517" formatCode="General">
                  <c:v>0.36730938410504399</c:v>
                </c:pt>
                <c:pt idx="1518" formatCode="General">
                  <c:v>0.36755151290142202</c:v>
                </c:pt>
                <c:pt idx="1519" formatCode="General">
                  <c:v>0.36779364169779899</c:v>
                </c:pt>
                <c:pt idx="1520" formatCode="General">
                  <c:v>0.36803577049417702</c:v>
                </c:pt>
                <c:pt idx="1521" formatCode="General">
                  <c:v>0.36827789929055499</c:v>
                </c:pt>
                <c:pt idx="1522" formatCode="General">
                  <c:v>0.36852002808693302</c:v>
                </c:pt>
                <c:pt idx="1523" formatCode="General">
                  <c:v>0.36876215688330999</c:v>
                </c:pt>
                <c:pt idx="1524" formatCode="General">
                  <c:v>0.36900428567968702</c:v>
                </c:pt>
                <c:pt idx="1525" formatCode="General">
                  <c:v>0.36924641447606499</c:v>
                </c:pt>
                <c:pt idx="1526" formatCode="General">
                  <c:v>0.36948854327244302</c:v>
                </c:pt>
                <c:pt idx="1527" formatCode="General">
                  <c:v>0.36973067206881999</c:v>
                </c:pt>
                <c:pt idx="1528" formatCode="General">
                  <c:v>0.36997280086519801</c:v>
                </c:pt>
                <c:pt idx="1529" formatCode="General">
                  <c:v>0.37021492966157499</c:v>
                </c:pt>
                <c:pt idx="1530" formatCode="General">
                  <c:v>0.37045705845795301</c:v>
                </c:pt>
                <c:pt idx="1531" formatCode="General">
                  <c:v>0.37069918725432999</c:v>
                </c:pt>
                <c:pt idx="1532" formatCode="General">
                  <c:v>0.37094131605070702</c:v>
                </c:pt>
                <c:pt idx="1533" formatCode="General">
                  <c:v>0.37118344484708499</c:v>
                </c:pt>
                <c:pt idx="1534" formatCode="General">
                  <c:v>0.37142557364346301</c:v>
                </c:pt>
                <c:pt idx="1535" formatCode="General">
                  <c:v>0.37166770243984099</c:v>
                </c:pt>
                <c:pt idx="1536" formatCode="General">
                  <c:v>0.37190983123621901</c:v>
                </c:pt>
                <c:pt idx="1537" formatCode="General">
                  <c:v>0.37215196003259599</c:v>
                </c:pt>
                <c:pt idx="1538" formatCode="General">
                  <c:v>0.37239408882897401</c:v>
                </c:pt>
                <c:pt idx="1539" formatCode="General">
                  <c:v>0.37263621762535099</c:v>
                </c:pt>
                <c:pt idx="1540" formatCode="General">
                  <c:v>0.37287834642172901</c:v>
                </c:pt>
                <c:pt idx="1541" formatCode="General">
                  <c:v>0.37312047521810698</c:v>
                </c:pt>
                <c:pt idx="1542" formatCode="General">
                  <c:v>0.37336260401448401</c:v>
                </c:pt>
                <c:pt idx="1543" formatCode="General">
                  <c:v>0.37360473281086198</c:v>
                </c:pt>
                <c:pt idx="1544" formatCode="General">
                  <c:v>0.37384686160724001</c:v>
                </c:pt>
                <c:pt idx="1545" formatCode="General">
                  <c:v>0.37408899040361798</c:v>
                </c:pt>
                <c:pt idx="1546" formatCode="General">
                  <c:v>0.37433111919999601</c:v>
                </c:pt>
                <c:pt idx="1547" formatCode="General">
                  <c:v>0.37457324799637398</c:v>
                </c:pt>
                <c:pt idx="1548" formatCode="General">
                  <c:v>0.37481537679275101</c:v>
                </c:pt>
                <c:pt idx="1549" formatCode="General">
                  <c:v>0.37505750558912898</c:v>
                </c:pt>
                <c:pt idx="1550" formatCode="General">
                  <c:v>0.37529963438550701</c:v>
                </c:pt>
                <c:pt idx="1551" formatCode="General">
                  <c:v>0.37554176318188498</c:v>
                </c:pt>
                <c:pt idx="1552" formatCode="General">
                  <c:v>0.37578389197826301</c:v>
                </c:pt>
                <c:pt idx="1553" formatCode="General">
                  <c:v>0.37602602077464098</c:v>
                </c:pt>
                <c:pt idx="1554" formatCode="General">
                  <c:v>0.37626814957101901</c:v>
                </c:pt>
                <c:pt idx="1555" formatCode="General">
                  <c:v>0.37651027836739698</c:v>
                </c:pt>
                <c:pt idx="1556" formatCode="General">
                  <c:v>0.376752407163775</c:v>
                </c:pt>
                <c:pt idx="1557" formatCode="General">
                  <c:v>0.37699453596015298</c:v>
                </c:pt>
                <c:pt idx="1558" formatCode="General">
                  <c:v>0.377236664756531</c:v>
                </c:pt>
                <c:pt idx="1559" formatCode="General">
                  <c:v>0.37747879355290898</c:v>
                </c:pt>
                <c:pt idx="1560" formatCode="General">
                  <c:v>0.377720922349287</c:v>
                </c:pt>
                <c:pt idx="1561" formatCode="General">
                  <c:v>0.37796305114566497</c:v>
                </c:pt>
                <c:pt idx="1562" formatCode="General">
                  <c:v>0.378205179942043</c:v>
                </c:pt>
                <c:pt idx="1563" formatCode="General">
                  <c:v>0.37844730873842097</c:v>
                </c:pt>
                <c:pt idx="1564" formatCode="General">
                  <c:v>0.378689437534798</c:v>
                </c:pt>
                <c:pt idx="1565" formatCode="General">
                  <c:v>0.37893156633117597</c:v>
                </c:pt>
                <c:pt idx="1566" formatCode="General">
                  <c:v>0.379173695127554</c:v>
                </c:pt>
                <c:pt idx="1567" formatCode="General">
                  <c:v>0.37941582392393203</c:v>
                </c:pt>
                <c:pt idx="1568" formatCode="General">
                  <c:v>0.37965795272031</c:v>
                </c:pt>
                <c:pt idx="1569" formatCode="General">
                  <c:v>0.37990008151668803</c:v>
                </c:pt>
                <c:pt idx="1570" formatCode="General">
                  <c:v>0.380142210313065</c:v>
                </c:pt>
                <c:pt idx="1571" formatCode="General">
                  <c:v>0.38038433910944303</c:v>
                </c:pt>
                <c:pt idx="1572" formatCode="General">
                  <c:v>0.380626467905821</c:v>
                </c:pt>
                <c:pt idx="1573" formatCode="General">
                  <c:v>0.38086859670219902</c:v>
                </c:pt>
                <c:pt idx="1574" formatCode="General">
                  <c:v>0.381110725498576</c:v>
                </c:pt>
                <c:pt idx="1575" formatCode="General">
                  <c:v>0.38135285429495402</c:v>
                </c:pt>
                <c:pt idx="1576" formatCode="General">
                  <c:v>0.381594983091332</c:v>
                </c:pt>
                <c:pt idx="1577" formatCode="General">
                  <c:v>0.38183711188771002</c:v>
                </c:pt>
                <c:pt idx="1578" formatCode="General">
                  <c:v>0.382079240684088</c:v>
                </c:pt>
                <c:pt idx="1579" formatCode="General">
                  <c:v>0.38232136948046502</c:v>
                </c:pt>
                <c:pt idx="1580" formatCode="General">
                  <c:v>0.38256349827684299</c:v>
                </c:pt>
                <c:pt idx="1581" formatCode="General">
                  <c:v>0.38280562707322102</c:v>
                </c:pt>
                <c:pt idx="1582" formatCode="General">
                  <c:v>0.38304775586959899</c:v>
                </c:pt>
                <c:pt idx="1583" formatCode="General">
                  <c:v>0.38328988466597702</c:v>
                </c:pt>
                <c:pt idx="1584" formatCode="General">
                  <c:v>0.38353201346235499</c:v>
                </c:pt>
                <c:pt idx="1585" formatCode="General">
                  <c:v>0.38377414225873302</c:v>
                </c:pt>
                <c:pt idx="1586" formatCode="General">
                  <c:v>0.38401627105510999</c:v>
                </c:pt>
                <c:pt idx="1587" formatCode="General">
                  <c:v>0.38425839985148802</c:v>
                </c:pt>
                <c:pt idx="1588" formatCode="General">
                  <c:v>0.38450052864786599</c:v>
                </c:pt>
                <c:pt idx="1589" formatCode="General">
                  <c:v>0.38474265744424302</c:v>
                </c:pt>
                <c:pt idx="1590" formatCode="General">
                  <c:v>0.38498478624062099</c:v>
                </c:pt>
                <c:pt idx="1591" formatCode="General">
                  <c:v>0.38522691503699902</c:v>
                </c:pt>
                <c:pt idx="1592" formatCode="General">
                  <c:v>0.38546904383337699</c:v>
                </c:pt>
                <c:pt idx="1593" formatCode="General">
                  <c:v>0.38571117262975402</c:v>
                </c:pt>
                <c:pt idx="1594" formatCode="General">
                  <c:v>0.38595330142613199</c:v>
                </c:pt>
                <c:pt idx="1595" formatCode="General">
                  <c:v>0.38619543022250902</c:v>
                </c:pt>
                <c:pt idx="1596" formatCode="General">
                  <c:v>0.38643755901888699</c:v>
                </c:pt>
                <c:pt idx="1597" formatCode="General">
                  <c:v>0.38667968781526502</c:v>
                </c:pt>
                <c:pt idx="1598" formatCode="General">
                  <c:v>0.38692181661164199</c:v>
                </c:pt>
                <c:pt idx="1599" formatCode="General">
                  <c:v>0.38716394540802002</c:v>
                </c:pt>
                <c:pt idx="1600" formatCode="General">
                  <c:v>0.38740607420439799</c:v>
                </c:pt>
                <c:pt idx="1601" formatCode="General">
                  <c:v>0.38764820300077601</c:v>
                </c:pt>
                <c:pt idx="1602" formatCode="General">
                  <c:v>0.38789033179715299</c:v>
                </c:pt>
                <c:pt idx="1603" formatCode="General">
                  <c:v>0.38813246059353101</c:v>
                </c:pt>
                <c:pt idx="1604" formatCode="General">
                  <c:v>0.38837458938990899</c:v>
                </c:pt>
                <c:pt idx="1605" formatCode="General">
                  <c:v>0.38861671818628701</c:v>
                </c:pt>
                <c:pt idx="1606" formatCode="General">
                  <c:v>0.38885884698266499</c:v>
                </c:pt>
                <c:pt idx="1607" formatCode="General">
                  <c:v>0.38910097577904201</c:v>
                </c:pt>
                <c:pt idx="1608" formatCode="General">
                  <c:v>0.38934310457541998</c:v>
                </c:pt>
                <c:pt idx="1609" formatCode="General">
                  <c:v>0.38958523337179701</c:v>
                </c:pt>
                <c:pt idx="1610" formatCode="General">
                  <c:v>0.38982736216817498</c:v>
                </c:pt>
                <c:pt idx="1611" formatCode="General">
                  <c:v>0.39006949096455201</c:v>
                </c:pt>
                <c:pt idx="1612" formatCode="General">
                  <c:v>0.39031161976092998</c:v>
                </c:pt>
                <c:pt idx="1613" formatCode="General">
                  <c:v>0.39055374855730801</c:v>
                </c:pt>
                <c:pt idx="1614" formatCode="General">
                  <c:v>0.39079587735368598</c:v>
                </c:pt>
                <c:pt idx="1615" formatCode="General">
                  <c:v>0.39103800615006401</c:v>
                </c:pt>
                <c:pt idx="1616" formatCode="General">
                  <c:v>0.39128013494644198</c:v>
                </c:pt>
                <c:pt idx="1617" formatCode="General">
                  <c:v>0.39152226374282001</c:v>
                </c:pt>
                <c:pt idx="1618" formatCode="General">
                  <c:v>0.39176439253919798</c:v>
                </c:pt>
                <c:pt idx="1619" formatCode="General">
                  <c:v>0.39200652133557501</c:v>
                </c:pt>
                <c:pt idx="1620" formatCode="General">
                  <c:v>0.39224865013195298</c:v>
                </c:pt>
                <c:pt idx="1621" formatCode="General">
                  <c:v>0.39249077892833001</c:v>
                </c:pt>
                <c:pt idx="1622" formatCode="General">
                  <c:v>0.39273290772470798</c:v>
                </c:pt>
                <c:pt idx="1623" formatCode="General">
                  <c:v>0.39297503652108501</c:v>
                </c:pt>
                <c:pt idx="1624" formatCode="General">
                  <c:v>0.39321716531746298</c:v>
                </c:pt>
                <c:pt idx="1625" formatCode="General">
                  <c:v>0.39345929411384101</c:v>
                </c:pt>
                <c:pt idx="1626" formatCode="General">
                  <c:v>0.39370142291021898</c:v>
                </c:pt>
                <c:pt idx="1627" formatCode="General">
                  <c:v>0.39394355170659701</c:v>
                </c:pt>
                <c:pt idx="1628" formatCode="General">
                  <c:v>0.39418568050297398</c:v>
                </c:pt>
                <c:pt idx="1629" formatCode="General">
                  <c:v>0.39442780929935201</c:v>
                </c:pt>
                <c:pt idx="1630" formatCode="General">
                  <c:v>0.39466993809572998</c:v>
                </c:pt>
                <c:pt idx="1631" formatCode="General">
                  <c:v>0.394912066892108</c:v>
                </c:pt>
                <c:pt idx="1632" formatCode="General">
                  <c:v>0.39515419568848598</c:v>
                </c:pt>
                <c:pt idx="1633" formatCode="General">
                  <c:v>0.395396324484864</c:v>
                </c:pt>
                <c:pt idx="1634" formatCode="General">
                  <c:v>0.39563845328124297</c:v>
                </c:pt>
                <c:pt idx="1635" formatCode="General">
                  <c:v>0.39588058207762</c:v>
                </c:pt>
                <c:pt idx="1636" formatCode="General">
                  <c:v>0.39612271087399797</c:v>
                </c:pt>
                <c:pt idx="1637" formatCode="General">
                  <c:v>0.396364839670376</c:v>
                </c:pt>
                <c:pt idx="1638" formatCode="General">
                  <c:v>0.39660696846675397</c:v>
                </c:pt>
                <c:pt idx="1639" formatCode="General">
                  <c:v>0.396849097263132</c:v>
                </c:pt>
                <c:pt idx="1640" formatCode="General">
                  <c:v>0.39709122605951003</c:v>
                </c:pt>
                <c:pt idx="1641" formatCode="General">
                  <c:v>0.397333354855888</c:v>
                </c:pt>
                <c:pt idx="1642" formatCode="General">
                  <c:v>0.39757548365226503</c:v>
                </c:pt>
                <c:pt idx="1643" formatCode="General">
                  <c:v>0.397817612448643</c:v>
                </c:pt>
                <c:pt idx="1644" formatCode="General">
                  <c:v>0.39805974124502103</c:v>
                </c:pt>
                <c:pt idx="1645" formatCode="General">
                  <c:v>0.398301870041399</c:v>
                </c:pt>
                <c:pt idx="1646" formatCode="General">
                  <c:v>0.39854399883777702</c:v>
                </c:pt>
                <c:pt idx="1647" formatCode="General">
                  <c:v>0.398786127634154</c:v>
                </c:pt>
                <c:pt idx="1648" formatCode="General">
                  <c:v>0.39902825643053202</c:v>
                </c:pt>
                <c:pt idx="1649" formatCode="General">
                  <c:v>0.399270385226911</c:v>
                </c:pt>
                <c:pt idx="1650" formatCode="General">
                  <c:v>0.39951251402328902</c:v>
                </c:pt>
                <c:pt idx="1651" formatCode="General">
                  <c:v>0.399754642819666</c:v>
                </c:pt>
                <c:pt idx="1652" formatCode="General">
                  <c:v>0.39999677161604402</c:v>
                </c:pt>
                <c:pt idx="1653" formatCode="General">
                  <c:v>0.40023890041242199</c:v>
                </c:pt>
                <c:pt idx="1654" formatCode="General">
                  <c:v>0.40048102920879902</c:v>
                </c:pt>
                <c:pt idx="1655" formatCode="General">
                  <c:v>0.40072315800517699</c:v>
                </c:pt>
                <c:pt idx="1656" formatCode="General">
                  <c:v>0.40096528680155502</c:v>
                </c:pt>
                <c:pt idx="1657" formatCode="General">
                  <c:v>0.40120741559793399</c:v>
                </c:pt>
                <c:pt idx="1658" formatCode="General">
                  <c:v>0.40144954439431102</c:v>
                </c:pt>
                <c:pt idx="1659" formatCode="General">
                  <c:v>0.40169167319068899</c:v>
                </c:pt>
                <c:pt idx="1660" formatCode="General">
                  <c:v>0.40193380198706702</c:v>
                </c:pt>
                <c:pt idx="1661" formatCode="General">
                  <c:v>0.40217593078344499</c:v>
                </c:pt>
                <c:pt idx="1662" formatCode="General">
                  <c:v>0.40241805957982202</c:v>
                </c:pt>
                <c:pt idx="1663" formatCode="General">
                  <c:v>0.40266018837619999</c:v>
                </c:pt>
                <c:pt idx="1664" formatCode="General">
                  <c:v>0.40290231717257802</c:v>
                </c:pt>
                <c:pt idx="1665" formatCode="General">
                  <c:v>0.40314444596895599</c:v>
                </c:pt>
                <c:pt idx="1666" formatCode="General">
                  <c:v>0.40338657476533302</c:v>
                </c:pt>
                <c:pt idx="1667" formatCode="General">
                  <c:v>0.40362870356171099</c:v>
                </c:pt>
                <c:pt idx="1668" formatCode="General">
                  <c:v>0.40387083235808902</c:v>
                </c:pt>
                <c:pt idx="1669" formatCode="General">
                  <c:v>0.40411296115446699</c:v>
                </c:pt>
                <c:pt idx="1670" formatCode="General">
                  <c:v>0.40435508995084501</c:v>
                </c:pt>
                <c:pt idx="1671" formatCode="General">
                  <c:v>0.40459721874722199</c:v>
                </c:pt>
                <c:pt idx="1672" formatCode="General">
                  <c:v>0.40483934754360001</c:v>
                </c:pt>
                <c:pt idx="1673" formatCode="General">
                  <c:v>0.40508147633997699</c:v>
                </c:pt>
                <c:pt idx="1674" formatCode="General">
                  <c:v>0.40532360513635401</c:v>
                </c:pt>
                <c:pt idx="1675" formatCode="General">
                  <c:v>0.40556573393273199</c:v>
                </c:pt>
                <c:pt idx="1676" formatCode="General">
                  <c:v>0.40580786272911001</c:v>
                </c:pt>
                <c:pt idx="1677" formatCode="General">
                  <c:v>0.40604999152548699</c:v>
                </c:pt>
                <c:pt idx="1678" formatCode="General">
                  <c:v>0.40629212032186501</c:v>
                </c:pt>
                <c:pt idx="1679" formatCode="General">
                  <c:v>0.40653424911824299</c:v>
                </c:pt>
                <c:pt idx="1680" formatCode="General">
                  <c:v>0.40677637791462101</c:v>
                </c:pt>
                <c:pt idx="1681" formatCode="General">
                  <c:v>0.40701850671099898</c:v>
                </c:pt>
                <c:pt idx="1682" formatCode="General">
                  <c:v>0.40726063550737601</c:v>
                </c:pt>
                <c:pt idx="1683" formatCode="General">
                  <c:v>0.40750276430375398</c:v>
                </c:pt>
                <c:pt idx="1684" formatCode="General">
                  <c:v>0.40774489310013101</c:v>
                </c:pt>
                <c:pt idx="1685" formatCode="General">
                  <c:v>0.40798702189650898</c:v>
                </c:pt>
                <c:pt idx="1686" formatCode="General">
                  <c:v>0.40822915069288701</c:v>
                </c:pt>
                <c:pt idx="1687" formatCode="General">
                  <c:v>0.40847127948926498</c:v>
                </c:pt>
                <c:pt idx="1688" formatCode="General">
                  <c:v>0.40871340828564301</c:v>
                </c:pt>
                <c:pt idx="1689" formatCode="General">
                  <c:v>0.40895553708202098</c:v>
                </c:pt>
                <c:pt idx="1690" formatCode="General">
                  <c:v>0.40919766587840001</c:v>
                </c:pt>
                <c:pt idx="1691" formatCode="General">
                  <c:v>0.40943979467477698</c:v>
                </c:pt>
                <c:pt idx="1692" formatCode="General">
                  <c:v>0.40968192347115501</c:v>
                </c:pt>
                <c:pt idx="1693" formatCode="General">
                  <c:v>0.40992405226753298</c:v>
                </c:pt>
                <c:pt idx="1694" formatCode="General">
                  <c:v>0.41016618106391001</c:v>
                </c:pt>
                <c:pt idx="1695" formatCode="General">
                  <c:v>0.41040830986028798</c:v>
                </c:pt>
                <c:pt idx="1696" formatCode="General">
                  <c:v>0.41065043865666601</c:v>
                </c:pt>
                <c:pt idx="1697" formatCode="General">
                  <c:v>0.41089256745304398</c:v>
                </c:pt>
                <c:pt idx="1698" formatCode="General">
                  <c:v>0.411134696249422</c:v>
                </c:pt>
                <c:pt idx="1699" formatCode="General">
                  <c:v>0.41137682504579998</c:v>
                </c:pt>
                <c:pt idx="1700" formatCode="General">
                  <c:v>0.411618953842178</c:v>
                </c:pt>
                <c:pt idx="1701" formatCode="General">
                  <c:v>0.41186108263855498</c:v>
                </c:pt>
                <c:pt idx="1702" formatCode="General">
                  <c:v>0.412103211434933</c:v>
                </c:pt>
                <c:pt idx="1703" formatCode="General">
                  <c:v>0.41234534023131098</c:v>
                </c:pt>
                <c:pt idx="1704" formatCode="General">
                  <c:v>0.412587469027688</c:v>
                </c:pt>
                <c:pt idx="1705" formatCode="General">
                  <c:v>0.41282959782406597</c:v>
                </c:pt>
                <c:pt idx="1706" formatCode="General">
                  <c:v>0.413071726620444</c:v>
                </c:pt>
                <c:pt idx="1707" formatCode="General">
                  <c:v>0.41331385541682097</c:v>
                </c:pt>
                <c:pt idx="1708" formatCode="General">
                  <c:v>0.413555984213199</c:v>
                </c:pt>
                <c:pt idx="1709" formatCode="General">
                  <c:v>0.41379811300957597</c:v>
                </c:pt>
                <c:pt idx="1710" formatCode="General">
                  <c:v>0.414040241805954</c:v>
                </c:pt>
                <c:pt idx="1711" formatCode="General">
                  <c:v>0.41428237060233197</c:v>
                </c:pt>
                <c:pt idx="1712" formatCode="General">
                  <c:v>0.414524499398709</c:v>
                </c:pt>
                <c:pt idx="1713" formatCode="General">
                  <c:v>0.41476662819508697</c:v>
                </c:pt>
                <c:pt idx="1714" formatCode="General">
                  <c:v>0.415008756991465</c:v>
                </c:pt>
                <c:pt idx="1715" formatCode="General">
                  <c:v>0.41525088578784197</c:v>
                </c:pt>
                <c:pt idx="1716" formatCode="General">
                  <c:v>0.41549301458422</c:v>
                </c:pt>
                <c:pt idx="1717" formatCode="General">
                  <c:v>0.41573514338059803</c:v>
                </c:pt>
                <c:pt idx="1718" formatCode="General">
                  <c:v>0.415977272176976</c:v>
                </c:pt>
                <c:pt idx="1719" formatCode="General">
                  <c:v>0.41621940097335303</c:v>
                </c:pt>
                <c:pt idx="1720" formatCode="General">
                  <c:v>0.416461529769731</c:v>
                </c:pt>
                <c:pt idx="1721" formatCode="General">
                  <c:v>0.41670365856611002</c:v>
                </c:pt>
                <c:pt idx="1722" formatCode="General">
                  <c:v>0.416945787362487</c:v>
                </c:pt>
                <c:pt idx="1723" formatCode="General">
                  <c:v>0.41718791615886502</c:v>
                </c:pt>
                <c:pt idx="1724" formatCode="General">
                  <c:v>0.417430044955243</c:v>
                </c:pt>
                <c:pt idx="1725" formatCode="General">
                  <c:v>0.41767217375162102</c:v>
                </c:pt>
                <c:pt idx="1726" formatCode="General">
                  <c:v>0.41791430254799899</c:v>
                </c:pt>
                <c:pt idx="1727" formatCode="General">
                  <c:v>0.41815643134437702</c:v>
                </c:pt>
                <c:pt idx="1728" formatCode="General">
                  <c:v>0.41839856014075499</c:v>
                </c:pt>
                <c:pt idx="1729" formatCode="General">
                  <c:v>0.41864068893713202</c:v>
                </c:pt>
                <c:pt idx="1730" formatCode="General">
                  <c:v>0.41888281773350999</c:v>
                </c:pt>
                <c:pt idx="1731" formatCode="General">
                  <c:v>0.41912494652988702</c:v>
                </c:pt>
                <c:pt idx="1732" formatCode="General">
                  <c:v>0.41936707532626499</c:v>
                </c:pt>
                <c:pt idx="1733" formatCode="General">
                  <c:v>0.41960920412264302</c:v>
                </c:pt>
                <c:pt idx="1734" formatCode="General">
                  <c:v>0.41985133291902099</c:v>
                </c:pt>
                <c:pt idx="1735" formatCode="General">
                  <c:v>0.42009346171539902</c:v>
                </c:pt>
                <c:pt idx="1736" formatCode="General">
                  <c:v>0.42033559051177699</c:v>
                </c:pt>
                <c:pt idx="1737" formatCode="General">
                  <c:v>0.42057771930815402</c:v>
                </c:pt>
                <c:pt idx="1738" formatCode="General">
                  <c:v>0.42081984810453199</c:v>
                </c:pt>
                <c:pt idx="1739" formatCode="General">
                  <c:v>0.42106197690090902</c:v>
                </c:pt>
                <c:pt idx="1740" formatCode="General">
                  <c:v>0.42130410569728699</c:v>
                </c:pt>
                <c:pt idx="1741" formatCode="General">
                  <c:v>0.42154623449366402</c:v>
                </c:pt>
                <c:pt idx="1742" formatCode="General">
                  <c:v>0.42178836329004299</c:v>
                </c:pt>
                <c:pt idx="1743" formatCode="General">
                  <c:v>0.42203049208642102</c:v>
                </c:pt>
                <c:pt idx="1744" formatCode="General">
                  <c:v>0.42227262088279799</c:v>
                </c:pt>
                <c:pt idx="1745" formatCode="General">
                  <c:v>0.42251474967917602</c:v>
                </c:pt>
                <c:pt idx="1746" formatCode="General">
                  <c:v>0.42275687847555399</c:v>
                </c:pt>
                <c:pt idx="1747" formatCode="General">
                  <c:v>0.42299900727193201</c:v>
                </c:pt>
                <c:pt idx="1748" formatCode="General">
                  <c:v>0.42324113606830999</c:v>
                </c:pt>
                <c:pt idx="1749" formatCode="General">
                  <c:v>0.42348326486468701</c:v>
                </c:pt>
                <c:pt idx="1750" formatCode="General">
                  <c:v>0.42372539366106499</c:v>
                </c:pt>
                <c:pt idx="1751" formatCode="General">
                  <c:v>0.42396752245744201</c:v>
                </c:pt>
                <c:pt idx="1752" formatCode="General">
                  <c:v>0.42420965125381999</c:v>
                </c:pt>
                <c:pt idx="1753" formatCode="General">
                  <c:v>0.42445178005019701</c:v>
                </c:pt>
                <c:pt idx="1754" formatCode="General">
                  <c:v>0.42469390884657499</c:v>
                </c:pt>
                <c:pt idx="1755" formatCode="General">
                  <c:v>0.42493603764295301</c:v>
                </c:pt>
                <c:pt idx="1756" formatCode="General">
                  <c:v>0.42517816643933098</c:v>
                </c:pt>
                <c:pt idx="1757" formatCode="General">
                  <c:v>0.42542029523570901</c:v>
                </c:pt>
                <c:pt idx="1758" formatCode="General">
                  <c:v>0.42566242403208698</c:v>
                </c:pt>
                <c:pt idx="1759" formatCode="General">
                  <c:v>0.42590455282846501</c:v>
                </c:pt>
                <c:pt idx="1760" formatCode="General">
                  <c:v>0.42614668162484298</c:v>
                </c:pt>
                <c:pt idx="1761" formatCode="General">
                  <c:v>0.42638881042122001</c:v>
                </c:pt>
                <c:pt idx="1762" formatCode="General">
                  <c:v>0.42663093921759798</c:v>
                </c:pt>
                <c:pt idx="1763" formatCode="General">
                  <c:v>0.42687306801397601</c:v>
                </c:pt>
                <c:pt idx="1764" formatCode="General">
                  <c:v>0.42711519681035398</c:v>
                </c:pt>
                <c:pt idx="1765" formatCode="General">
                  <c:v>0.42735732560673201</c:v>
                </c:pt>
                <c:pt idx="1766" formatCode="General">
                  <c:v>0.42759945440310898</c:v>
                </c:pt>
                <c:pt idx="1767" formatCode="General">
                  <c:v>0.42784158319948701</c:v>
                </c:pt>
                <c:pt idx="1768" formatCode="General">
                  <c:v>0.42808371199586498</c:v>
                </c:pt>
                <c:pt idx="1769" formatCode="General">
                  <c:v>0.42832584079224301</c:v>
                </c:pt>
                <c:pt idx="1770" formatCode="General">
                  <c:v>0.42856796958862098</c:v>
                </c:pt>
                <c:pt idx="1771" formatCode="General">
                  <c:v>0.42881009838499901</c:v>
                </c:pt>
                <c:pt idx="1772" formatCode="General">
                  <c:v>0.42905222718137698</c:v>
                </c:pt>
                <c:pt idx="1773" formatCode="General">
                  <c:v>0.429294355977755</c:v>
                </c:pt>
                <c:pt idx="1774" formatCode="General">
                  <c:v>0.42953648477413198</c:v>
                </c:pt>
                <c:pt idx="1775" formatCode="General">
                  <c:v>0.42977861357051</c:v>
                </c:pt>
                <c:pt idx="1776" formatCode="General">
                  <c:v>0.43002074236688798</c:v>
                </c:pt>
                <c:pt idx="1777" formatCode="General">
                  <c:v>0.430262871163266</c:v>
                </c:pt>
                <c:pt idx="1778" formatCode="General">
                  <c:v>0.43050499995964397</c:v>
                </c:pt>
                <c:pt idx="1779" formatCode="General">
                  <c:v>0.430747128756022</c:v>
                </c:pt>
                <c:pt idx="1780" formatCode="General">
                  <c:v>0.43098925755239897</c:v>
                </c:pt>
                <c:pt idx="1781" formatCode="General">
                  <c:v>0.431231386348777</c:v>
                </c:pt>
                <c:pt idx="1782" formatCode="General">
                  <c:v>0.43147351514515497</c:v>
                </c:pt>
                <c:pt idx="1783" formatCode="General">
                  <c:v>0.431715643941533</c:v>
                </c:pt>
                <c:pt idx="1784" formatCode="General">
                  <c:v>0.43195777273791103</c:v>
                </c:pt>
                <c:pt idx="1785" formatCode="General">
                  <c:v>0.432199901534289</c:v>
                </c:pt>
                <c:pt idx="1786" formatCode="General">
                  <c:v>0.43244203033066603</c:v>
                </c:pt>
                <c:pt idx="1787" formatCode="General">
                  <c:v>0.432684159127044</c:v>
                </c:pt>
                <c:pt idx="1788" formatCode="General">
                  <c:v>0.43292628792342103</c:v>
                </c:pt>
                <c:pt idx="1789" formatCode="General">
                  <c:v>0.433168416719799</c:v>
                </c:pt>
                <c:pt idx="1790" formatCode="General">
                  <c:v>0.43341054551617603</c:v>
                </c:pt>
                <c:pt idx="1791" formatCode="General">
                  <c:v>0.433652674312554</c:v>
                </c:pt>
                <c:pt idx="1792" formatCode="General">
                  <c:v>0.43389480310893103</c:v>
                </c:pt>
                <c:pt idx="1793" formatCode="General">
                  <c:v>0.434136931905309</c:v>
                </c:pt>
                <c:pt idx="1794" formatCode="General">
                  <c:v>0.43437906070168703</c:v>
                </c:pt>
                <c:pt idx="1795" formatCode="General">
                  <c:v>0.434621189498065</c:v>
                </c:pt>
                <c:pt idx="1796" formatCode="General">
                  <c:v>0.43486331829444302</c:v>
                </c:pt>
                <c:pt idx="1797" formatCode="General">
                  <c:v>0.435105447090821</c:v>
                </c:pt>
                <c:pt idx="1798" formatCode="General">
                  <c:v>0.43534757588719902</c:v>
                </c:pt>
                <c:pt idx="1799" formatCode="General">
                  <c:v>0.435589704683576</c:v>
                </c:pt>
                <c:pt idx="1800" formatCode="General">
                  <c:v>0.43583183347995502</c:v>
                </c:pt>
                <c:pt idx="1801" formatCode="General">
                  <c:v>0.43607396227633199</c:v>
                </c:pt>
                <c:pt idx="1802" formatCode="General">
                  <c:v>0.43631609107271002</c:v>
                </c:pt>
                <c:pt idx="1803" formatCode="General">
                  <c:v>0.43655821986908799</c:v>
                </c:pt>
                <c:pt idx="1804" formatCode="General">
                  <c:v>0.43680034866546502</c:v>
                </c:pt>
                <c:pt idx="1805" formatCode="General">
                  <c:v>0.43704247746184299</c:v>
                </c:pt>
                <c:pt idx="1806" formatCode="General">
                  <c:v>0.43728460625822102</c:v>
                </c:pt>
                <c:pt idx="1807" formatCode="General">
                  <c:v>0.43752673505459799</c:v>
                </c:pt>
                <c:pt idx="1808" formatCode="General">
                  <c:v>0.43776886385097602</c:v>
                </c:pt>
                <c:pt idx="1809" formatCode="General">
                  <c:v>0.43801099264735399</c:v>
                </c:pt>
                <c:pt idx="1810" formatCode="General">
                  <c:v>0.43825312144373202</c:v>
                </c:pt>
                <c:pt idx="1811" formatCode="General">
                  <c:v>0.43849525024010999</c:v>
                </c:pt>
                <c:pt idx="1812" formatCode="General">
                  <c:v>0.43873737903648702</c:v>
                </c:pt>
                <c:pt idx="1813" formatCode="General">
                  <c:v>0.43897950783286499</c:v>
                </c:pt>
                <c:pt idx="1814" formatCode="General">
                  <c:v>0.43922163662924302</c:v>
                </c:pt>
                <c:pt idx="1815" formatCode="General">
                  <c:v>0.43946376542561999</c:v>
                </c:pt>
                <c:pt idx="1816" formatCode="General">
                  <c:v>0.43970589422199802</c:v>
                </c:pt>
                <c:pt idx="1817" formatCode="General">
                  <c:v>0.43994802301837499</c:v>
                </c:pt>
                <c:pt idx="1818" formatCode="General">
                  <c:v>0.44019015181475302</c:v>
                </c:pt>
                <c:pt idx="1819" formatCode="General">
                  <c:v>0.44043228061113099</c:v>
                </c:pt>
                <c:pt idx="1820" formatCode="General">
                  <c:v>0.44067440940750902</c:v>
                </c:pt>
                <c:pt idx="1821" formatCode="General">
                  <c:v>0.44091653820388699</c:v>
                </c:pt>
                <c:pt idx="1822" formatCode="General">
                  <c:v>0.44115866700026402</c:v>
                </c:pt>
                <c:pt idx="1823" formatCode="General">
                  <c:v>0.44140079579664199</c:v>
                </c:pt>
                <c:pt idx="1824" formatCode="General">
                  <c:v>0.44164292459302001</c:v>
                </c:pt>
                <c:pt idx="1825" formatCode="General">
                  <c:v>0.44188505338939799</c:v>
                </c:pt>
                <c:pt idx="1826" formatCode="General">
                  <c:v>0.44212718218577501</c:v>
                </c:pt>
                <c:pt idx="1827" formatCode="General">
                  <c:v>0.44236931098215299</c:v>
                </c:pt>
                <c:pt idx="1828" formatCode="General">
                  <c:v>0.44261143977853101</c:v>
                </c:pt>
                <c:pt idx="1829" formatCode="General">
                  <c:v>0.44285356857490898</c:v>
                </c:pt>
                <c:pt idx="1830" formatCode="General">
                  <c:v>0.44309569737128701</c:v>
                </c:pt>
                <c:pt idx="1831" formatCode="General">
                  <c:v>0.44333782616766498</c:v>
                </c:pt>
                <c:pt idx="1832" formatCode="General">
                  <c:v>0.44357995496404301</c:v>
                </c:pt>
                <c:pt idx="1833" formatCode="General">
                  <c:v>0.44382208376041998</c:v>
                </c:pt>
                <c:pt idx="1834" formatCode="General">
                  <c:v>0.44406421255679801</c:v>
                </c:pt>
                <c:pt idx="1835" formatCode="General">
                  <c:v>0.44430634135317598</c:v>
                </c:pt>
                <c:pt idx="1836" formatCode="General">
                  <c:v>0.44454847014955401</c:v>
                </c:pt>
                <c:pt idx="1837" formatCode="General">
                  <c:v>0.44479059894593098</c:v>
                </c:pt>
                <c:pt idx="1838" formatCode="General">
                  <c:v>0.44503272774230901</c:v>
                </c:pt>
                <c:pt idx="1839" formatCode="General">
                  <c:v>0.44527485653868698</c:v>
                </c:pt>
                <c:pt idx="1840" formatCode="General">
                  <c:v>0.44551698533506401</c:v>
                </c:pt>
                <c:pt idx="1841" formatCode="General">
                  <c:v>0.44575911413144198</c:v>
                </c:pt>
                <c:pt idx="1842" formatCode="General">
                  <c:v>0.44600124292782001</c:v>
                </c:pt>
                <c:pt idx="1843" formatCode="General">
                  <c:v>0.44624337172419698</c:v>
                </c:pt>
                <c:pt idx="1844" formatCode="General">
                  <c:v>0.44648550052057501</c:v>
                </c:pt>
                <c:pt idx="1845" formatCode="General">
                  <c:v>0.44672762931695198</c:v>
                </c:pt>
                <c:pt idx="1846" formatCode="General">
                  <c:v>0.44696975811333001</c:v>
                </c:pt>
                <c:pt idx="1847" formatCode="General">
                  <c:v>0.44721188690970698</c:v>
                </c:pt>
                <c:pt idx="1848" formatCode="General">
                  <c:v>0.44745401570608501</c:v>
                </c:pt>
                <c:pt idx="1849" formatCode="General">
                  <c:v>0.44769614450246298</c:v>
                </c:pt>
                <c:pt idx="1850" formatCode="General">
                  <c:v>0.44793827329884101</c:v>
                </c:pt>
                <c:pt idx="1851" formatCode="General">
                  <c:v>0.44818040209521798</c:v>
                </c:pt>
                <c:pt idx="1852" formatCode="General">
                  <c:v>0.44842253089159601</c:v>
                </c:pt>
                <c:pt idx="1853" formatCode="General">
                  <c:v>0.44866465968797298</c:v>
                </c:pt>
                <c:pt idx="1854" formatCode="General">
                  <c:v>0.448906788484351</c:v>
                </c:pt>
                <c:pt idx="1855" formatCode="General">
                  <c:v>0.44914891728072898</c:v>
                </c:pt>
                <c:pt idx="1856" formatCode="General">
                  <c:v>0.449391046077106</c:v>
                </c:pt>
                <c:pt idx="1857" formatCode="General">
                  <c:v>0.44963317487348398</c:v>
                </c:pt>
                <c:pt idx="1858" formatCode="General">
                  <c:v>0.449875303669862</c:v>
                </c:pt>
                <c:pt idx="1859" formatCode="General">
                  <c:v>0.45011743246623998</c:v>
                </c:pt>
                <c:pt idx="1860" formatCode="General">
                  <c:v>0.450359561262618</c:v>
                </c:pt>
                <c:pt idx="1861" formatCode="General">
                  <c:v>0.45060169005899497</c:v>
                </c:pt>
                <c:pt idx="1862" formatCode="General">
                  <c:v>0.450843818855373</c:v>
                </c:pt>
                <c:pt idx="1863" formatCode="General">
                  <c:v>0.45108594765174997</c:v>
                </c:pt>
                <c:pt idx="1864" formatCode="General">
                  <c:v>0.451328076448128</c:v>
                </c:pt>
                <c:pt idx="1865" formatCode="General">
                  <c:v>0.45157020524450597</c:v>
                </c:pt>
                <c:pt idx="1866" formatCode="General">
                  <c:v>0.451812334040883</c:v>
                </c:pt>
                <c:pt idx="1867" formatCode="General">
                  <c:v>0.45205446283726097</c:v>
                </c:pt>
                <c:pt idx="1868" formatCode="General">
                  <c:v>0.452296591633639</c:v>
                </c:pt>
                <c:pt idx="1869" formatCode="General">
                  <c:v>0.45253872043001703</c:v>
                </c:pt>
                <c:pt idx="1870" formatCode="General">
                  <c:v>0.452780849226394</c:v>
                </c:pt>
                <c:pt idx="1871" formatCode="General">
                  <c:v>0.45302297802277203</c:v>
                </c:pt>
                <c:pt idx="1872" formatCode="General">
                  <c:v>0.45326510681915</c:v>
                </c:pt>
                <c:pt idx="1873" formatCode="General">
                  <c:v>0.45350723561552803</c:v>
                </c:pt>
                <c:pt idx="1874" formatCode="General">
                  <c:v>0.453749364411906</c:v>
                </c:pt>
                <c:pt idx="1875" formatCode="General">
                  <c:v>0.45399149320828402</c:v>
                </c:pt>
                <c:pt idx="1876" formatCode="General">
                  <c:v>0.454233622004662</c:v>
                </c:pt>
                <c:pt idx="1877" formatCode="General">
                  <c:v>0.45447575080103902</c:v>
                </c:pt>
                <c:pt idx="1878" formatCode="General">
                  <c:v>0.454717879597417</c:v>
                </c:pt>
                <c:pt idx="1879" formatCode="General">
                  <c:v>0.45496000839379502</c:v>
                </c:pt>
                <c:pt idx="1880" formatCode="General">
                  <c:v>0.455202137190172</c:v>
                </c:pt>
                <c:pt idx="1881" formatCode="General">
                  <c:v>0.45544426598655002</c:v>
                </c:pt>
                <c:pt idx="1882" formatCode="General">
                  <c:v>0.45568639478292799</c:v>
                </c:pt>
                <c:pt idx="1883" formatCode="General">
                  <c:v>0.45592852357930602</c:v>
                </c:pt>
                <c:pt idx="1884" formatCode="General">
                  <c:v>0.45617065237568299</c:v>
                </c:pt>
                <c:pt idx="1885" formatCode="General">
                  <c:v>0.45641278117206102</c:v>
                </c:pt>
                <c:pt idx="1886" formatCode="General">
                  <c:v>0.45665490996843899</c:v>
                </c:pt>
                <c:pt idx="1887" formatCode="General">
                  <c:v>0.45689703876481702</c:v>
                </c:pt>
                <c:pt idx="1888" formatCode="General">
                  <c:v>0.45713916756119499</c:v>
                </c:pt>
                <c:pt idx="1889" formatCode="General">
                  <c:v>0.45738129635757202</c:v>
                </c:pt>
                <c:pt idx="1890" formatCode="General">
                  <c:v>0.45762342515394999</c:v>
                </c:pt>
                <c:pt idx="1891" formatCode="General">
                  <c:v>0.45786555395032702</c:v>
                </c:pt>
                <c:pt idx="1892" formatCode="General">
                  <c:v>0.45810768274670499</c:v>
                </c:pt>
                <c:pt idx="1893" formatCode="General">
                  <c:v>0.45834981154308302</c:v>
                </c:pt>
                <c:pt idx="1894" formatCode="General">
                  <c:v>0.45859194033946099</c:v>
                </c:pt>
                <c:pt idx="1895" formatCode="General">
                  <c:v>0.45883406913583802</c:v>
                </c:pt>
                <c:pt idx="1896" formatCode="General">
                  <c:v>0.45907619793221599</c:v>
                </c:pt>
                <c:pt idx="1897" formatCode="General">
                  <c:v>0.45931832672859302</c:v>
                </c:pt>
                <c:pt idx="1898" formatCode="General">
                  <c:v>0.45956045552497099</c:v>
                </c:pt>
                <c:pt idx="1899" formatCode="General">
                  <c:v>0.45980258432134802</c:v>
                </c:pt>
                <c:pt idx="1900" formatCode="General">
                  <c:v>0.46004471311772599</c:v>
                </c:pt>
                <c:pt idx="1901" formatCode="General">
                  <c:v>0.46028684191410302</c:v>
                </c:pt>
                <c:pt idx="1902" formatCode="General">
                  <c:v>0.46052897071048099</c:v>
                </c:pt>
                <c:pt idx="1903" formatCode="General">
                  <c:v>0.46077109950685902</c:v>
                </c:pt>
                <c:pt idx="1904" formatCode="General">
                  <c:v>0.46101322830323699</c:v>
                </c:pt>
                <c:pt idx="1905" formatCode="General">
                  <c:v>0.46125535709961402</c:v>
                </c:pt>
                <c:pt idx="1906" formatCode="General">
                  <c:v>0.46149748589599199</c:v>
                </c:pt>
                <c:pt idx="1907" formatCode="General">
                  <c:v>0.46173961469237002</c:v>
                </c:pt>
                <c:pt idx="1908" formatCode="General">
                  <c:v>0.46198174348874799</c:v>
                </c:pt>
                <c:pt idx="1909" formatCode="General">
                  <c:v>0.46222387228512601</c:v>
                </c:pt>
                <c:pt idx="1910" formatCode="General">
                  <c:v>0.46246600108150399</c:v>
                </c:pt>
                <c:pt idx="1911" formatCode="General">
                  <c:v>0.46270812987788101</c:v>
                </c:pt>
                <c:pt idx="1912" formatCode="General">
                  <c:v>0.46295025867425799</c:v>
                </c:pt>
                <c:pt idx="1913" formatCode="General">
                  <c:v>0.46319238747063601</c:v>
                </c:pt>
                <c:pt idx="1914" formatCode="General">
                  <c:v>0.46343451626701399</c:v>
                </c:pt>
                <c:pt idx="1915" formatCode="General">
                  <c:v>0.46367664506339201</c:v>
                </c:pt>
                <c:pt idx="1916" formatCode="General">
                  <c:v>0.46391877385976998</c:v>
                </c:pt>
                <c:pt idx="1917" formatCode="General">
                  <c:v>0.46416090265614701</c:v>
                </c:pt>
                <c:pt idx="1918" formatCode="General">
                  <c:v>0.46440303145252498</c:v>
                </c:pt>
                <c:pt idx="1919" formatCode="General">
                  <c:v>0.46464516024890301</c:v>
                </c:pt>
                <c:pt idx="1920" formatCode="General">
                  <c:v>0.46488728904528098</c:v>
                </c:pt>
                <c:pt idx="1921" formatCode="General">
                  <c:v>0.46512941784165901</c:v>
                </c:pt>
                <c:pt idx="1922" formatCode="General">
                  <c:v>0.46537154663803698</c:v>
                </c:pt>
                <c:pt idx="1923" formatCode="General">
                  <c:v>0.46561367543441501</c:v>
                </c:pt>
                <c:pt idx="1924" formatCode="General">
                  <c:v>0.46585580423079298</c:v>
                </c:pt>
                <c:pt idx="1925" formatCode="General">
                  <c:v>0.46609793302717101</c:v>
                </c:pt>
                <c:pt idx="1926" formatCode="General">
                  <c:v>0.46634006182354898</c:v>
                </c:pt>
                <c:pt idx="1927" formatCode="General">
                  <c:v>0.46658219061992601</c:v>
                </c:pt>
                <c:pt idx="1928" formatCode="General">
                  <c:v>0.46682431941630398</c:v>
                </c:pt>
                <c:pt idx="1929" formatCode="General">
                  <c:v>0.46706644821268101</c:v>
                </c:pt>
                <c:pt idx="1930" formatCode="General">
                  <c:v>0.46730857700905898</c:v>
                </c:pt>
                <c:pt idx="1931" formatCode="General">
                  <c:v>0.46755070580543701</c:v>
                </c:pt>
                <c:pt idx="1932" formatCode="General">
                  <c:v>0.46779283460181398</c:v>
                </c:pt>
                <c:pt idx="1933" formatCode="General">
                  <c:v>0.46803496339819201</c:v>
                </c:pt>
                <c:pt idx="1934" formatCode="General">
                  <c:v>0.46827709219456898</c:v>
                </c:pt>
                <c:pt idx="1935" formatCode="General">
                  <c:v>0.46851922099094701</c:v>
                </c:pt>
                <c:pt idx="1936" formatCode="General">
                  <c:v>0.46876134978732498</c:v>
                </c:pt>
                <c:pt idx="1937" formatCode="General">
                  <c:v>0.469003478583703</c:v>
                </c:pt>
                <c:pt idx="1938" formatCode="General">
                  <c:v>0.46924560738007998</c:v>
                </c:pt>
                <c:pt idx="1939" formatCode="General">
                  <c:v>0.469487736176458</c:v>
                </c:pt>
                <c:pt idx="1940" formatCode="General">
                  <c:v>0.46972986497283598</c:v>
                </c:pt>
                <c:pt idx="1941" formatCode="General">
                  <c:v>0.469971993769214</c:v>
                </c:pt>
                <c:pt idx="1942" formatCode="General">
                  <c:v>0.47021412256559197</c:v>
                </c:pt>
                <c:pt idx="1943" formatCode="General">
                  <c:v>0.47045625136197</c:v>
                </c:pt>
                <c:pt idx="1944" formatCode="General">
                  <c:v>0.47069838015834697</c:v>
                </c:pt>
                <c:pt idx="1945" formatCode="General">
                  <c:v>0.470940508954724</c:v>
                </c:pt>
                <c:pt idx="1946" formatCode="General">
                  <c:v>0.47118263775110197</c:v>
                </c:pt>
                <c:pt idx="1947" formatCode="General">
                  <c:v>0.471424766547481</c:v>
                </c:pt>
                <c:pt idx="1948" formatCode="General">
                  <c:v>0.47166689534385903</c:v>
                </c:pt>
                <c:pt idx="1949" formatCode="General">
                  <c:v>0.471909024140236</c:v>
                </c:pt>
                <c:pt idx="1950" formatCode="General">
                  <c:v>0.47215115293661403</c:v>
                </c:pt>
                <c:pt idx="1951" formatCode="General">
                  <c:v>0.472393281732992</c:v>
                </c:pt>
                <c:pt idx="1952" formatCode="General">
                  <c:v>0.47263541052937003</c:v>
                </c:pt>
                <c:pt idx="1953" formatCode="General">
                  <c:v>0.472877539325748</c:v>
                </c:pt>
                <c:pt idx="1954" formatCode="General">
                  <c:v>0.47311966812212602</c:v>
                </c:pt>
                <c:pt idx="1955" formatCode="General">
                  <c:v>0.473361796918504</c:v>
                </c:pt>
                <c:pt idx="1956" formatCode="General">
                  <c:v>0.47360392571488102</c:v>
                </c:pt>
                <c:pt idx="1957" formatCode="General">
                  <c:v>0.473846054511259</c:v>
                </c:pt>
                <c:pt idx="1958" formatCode="General">
                  <c:v>0.47408818330763702</c:v>
                </c:pt>
                <c:pt idx="1959" formatCode="General">
                  <c:v>0.474330312104015</c:v>
                </c:pt>
                <c:pt idx="1960" formatCode="General">
                  <c:v>0.47457244090039302</c:v>
                </c:pt>
                <c:pt idx="1961" formatCode="General">
                  <c:v>0.47481456969676999</c:v>
                </c:pt>
                <c:pt idx="1962" formatCode="General">
                  <c:v>0.47505669849314702</c:v>
                </c:pt>
                <c:pt idx="1963" formatCode="General">
                  <c:v>0.475298827289524</c:v>
                </c:pt>
                <c:pt idx="1964" formatCode="General">
                  <c:v>0.47554095608590202</c:v>
                </c:pt>
                <c:pt idx="1965" formatCode="General">
                  <c:v>0.47578308488227899</c:v>
                </c:pt>
                <c:pt idx="1966" formatCode="General">
                  <c:v>0.47602521367865702</c:v>
                </c:pt>
                <c:pt idx="1967" formatCode="General">
                  <c:v>0.47626734247503499</c:v>
                </c:pt>
                <c:pt idx="1968" formatCode="General">
                  <c:v>0.47650947127141302</c:v>
                </c:pt>
                <c:pt idx="1969" formatCode="General">
                  <c:v>0.47675160006779099</c:v>
                </c:pt>
                <c:pt idx="1970" formatCode="General">
                  <c:v>0.47699372886416802</c:v>
                </c:pt>
                <c:pt idx="1971" formatCode="General">
                  <c:v>0.47723585766054499</c:v>
                </c:pt>
                <c:pt idx="1972" formatCode="General">
                  <c:v>0.47747798645692302</c:v>
                </c:pt>
                <c:pt idx="1973" formatCode="General">
                  <c:v>0.47772011525330099</c:v>
                </c:pt>
                <c:pt idx="1974" formatCode="General">
                  <c:v>0.47796224404967902</c:v>
                </c:pt>
                <c:pt idx="1975" formatCode="General">
                  <c:v>0.47820437284605699</c:v>
                </c:pt>
                <c:pt idx="1976" formatCode="General">
                  <c:v>0.47844650164243402</c:v>
                </c:pt>
                <c:pt idx="1977" formatCode="General">
                  <c:v>0.47868863043881099</c:v>
                </c:pt>
                <c:pt idx="1978" formatCode="General">
                  <c:v>0.47893075923519002</c:v>
                </c:pt>
                <c:pt idx="1979" formatCode="General">
                  <c:v>0.47917288803156799</c:v>
                </c:pt>
                <c:pt idx="1980" formatCode="General">
                  <c:v>0.47941501682794502</c:v>
                </c:pt>
                <c:pt idx="1981" formatCode="General">
                  <c:v>0.47965714562432299</c:v>
                </c:pt>
                <c:pt idx="1982" formatCode="General">
                  <c:v>0.47989927442070102</c:v>
                </c:pt>
                <c:pt idx="1983" formatCode="General">
                  <c:v>0.48014140321707999</c:v>
                </c:pt>
                <c:pt idx="1984" formatCode="General">
                  <c:v>0.48038353201345801</c:v>
                </c:pt>
                <c:pt idx="1985" formatCode="General">
                  <c:v>0.48062566080983599</c:v>
                </c:pt>
                <c:pt idx="1986" formatCode="General">
                  <c:v>0.48086778960621401</c:v>
                </c:pt>
                <c:pt idx="1987" formatCode="General">
                  <c:v>0.48110991840259199</c:v>
                </c:pt>
                <c:pt idx="1988" formatCode="General">
                  <c:v>0.48135204719896901</c:v>
                </c:pt>
                <c:pt idx="1989" formatCode="General">
                  <c:v>0.48159417599534698</c:v>
                </c:pt>
                <c:pt idx="1990" formatCode="General">
                  <c:v>0.48183630479172501</c:v>
                </c:pt>
                <c:pt idx="1991" formatCode="General">
                  <c:v>0.48207843358810298</c:v>
                </c:pt>
                <c:pt idx="1992" formatCode="General">
                  <c:v>0.48232056238448101</c:v>
                </c:pt>
                <c:pt idx="1993" formatCode="General">
                  <c:v>0.48256269118085898</c:v>
                </c:pt>
                <c:pt idx="1994" formatCode="General">
                  <c:v>0.48280481997723601</c:v>
                </c:pt>
                <c:pt idx="1995" formatCode="General">
                  <c:v>0.48304694877361398</c:v>
                </c:pt>
                <c:pt idx="1996" formatCode="General">
                  <c:v>0.48328907756999101</c:v>
                </c:pt>
                <c:pt idx="1997" formatCode="General">
                  <c:v>0.48353120636636898</c:v>
                </c:pt>
                <c:pt idx="1998" formatCode="General">
                  <c:v>0.48377333516274701</c:v>
                </c:pt>
                <c:pt idx="1999" formatCode="General">
                  <c:v>0.48401546395912498</c:v>
                </c:pt>
                <c:pt idx="2000" formatCode="General">
                  <c:v>0.48425759275550301</c:v>
                </c:pt>
                <c:pt idx="2001" formatCode="General">
                  <c:v>0.48449972155187998</c:v>
                </c:pt>
                <c:pt idx="2002" formatCode="General">
                  <c:v>0.48474185034825801</c:v>
                </c:pt>
                <c:pt idx="2003" formatCode="General">
                  <c:v>0.48498397914463598</c:v>
                </c:pt>
                <c:pt idx="2004" formatCode="General">
                  <c:v>0.48522610794101401</c:v>
                </c:pt>
                <c:pt idx="2005" formatCode="General">
                  <c:v>0.48546823673739098</c:v>
                </c:pt>
                <c:pt idx="2006" formatCode="General">
                  <c:v>0.48571036553376801</c:v>
                </c:pt>
                <c:pt idx="2007" formatCode="General">
                  <c:v>0.48595249433014598</c:v>
                </c:pt>
                <c:pt idx="2008" formatCode="General">
                  <c:v>0.48619462312652401</c:v>
                </c:pt>
                <c:pt idx="2009" formatCode="General">
                  <c:v>0.48643675192290198</c:v>
                </c:pt>
                <c:pt idx="2010" formatCode="General">
                  <c:v>0.48667888071928</c:v>
                </c:pt>
                <c:pt idx="2011" formatCode="General">
                  <c:v>0.48692100951565798</c:v>
                </c:pt>
                <c:pt idx="2012" formatCode="General">
                  <c:v>0.487163138312036</c:v>
                </c:pt>
                <c:pt idx="2013" formatCode="General">
                  <c:v>0.48740526710841497</c:v>
                </c:pt>
                <c:pt idx="2014" formatCode="General">
                  <c:v>0.487647395904792</c:v>
                </c:pt>
                <c:pt idx="2015" formatCode="General">
                  <c:v>0.48788952470116997</c:v>
                </c:pt>
                <c:pt idx="2016" formatCode="General">
                  <c:v>0.488131653497547</c:v>
                </c:pt>
                <c:pt idx="2017" formatCode="General">
                  <c:v>0.48837378229392497</c:v>
                </c:pt>
                <c:pt idx="2018" formatCode="General">
                  <c:v>0.488615911090302</c:v>
                </c:pt>
                <c:pt idx="2019" formatCode="General">
                  <c:v>0.48885803988667997</c:v>
                </c:pt>
                <c:pt idx="2020" formatCode="General">
                  <c:v>0.489100168683058</c:v>
                </c:pt>
                <c:pt idx="2021" formatCode="General">
                  <c:v>0.48934229747943497</c:v>
                </c:pt>
                <c:pt idx="2022" formatCode="General">
                  <c:v>0.489584426275813</c:v>
                </c:pt>
                <c:pt idx="2023" formatCode="General">
                  <c:v>0.48982655507218997</c:v>
                </c:pt>
                <c:pt idx="2024" formatCode="General">
                  <c:v>0.490068683868568</c:v>
                </c:pt>
                <c:pt idx="2025" formatCode="General">
                  <c:v>0.49031081266494497</c:v>
                </c:pt>
                <c:pt idx="2026" formatCode="General">
                  <c:v>0.490552941461323</c:v>
                </c:pt>
                <c:pt idx="2027" formatCode="General">
                  <c:v>0.49079507025770103</c:v>
                </c:pt>
                <c:pt idx="2028" formatCode="General">
                  <c:v>0.491037199054079</c:v>
                </c:pt>
                <c:pt idx="2029" formatCode="General">
                  <c:v>0.49127932785045703</c:v>
                </c:pt>
                <c:pt idx="2030" formatCode="General">
                  <c:v>0.491521456646834</c:v>
                </c:pt>
                <c:pt idx="2031" formatCode="General">
                  <c:v>0.49176358544321302</c:v>
                </c:pt>
                <c:pt idx="2032" formatCode="General">
                  <c:v>0.49200571423959</c:v>
                </c:pt>
                <c:pt idx="2033" formatCode="General">
                  <c:v>0.49224784303596802</c:v>
                </c:pt>
                <c:pt idx="2034" formatCode="General">
                  <c:v>0.492489971832346</c:v>
                </c:pt>
                <c:pt idx="2035" formatCode="General">
                  <c:v>0.49273210062872302</c:v>
                </c:pt>
                <c:pt idx="2036" formatCode="General">
                  <c:v>0.492974229425101</c:v>
                </c:pt>
                <c:pt idx="2037" formatCode="General">
                  <c:v>0.49321635822147902</c:v>
                </c:pt>
                <c:pt idx="2038" formatCode="General">
                  <c:v>0.493458487017856</c:v>
                </c:pt>
                <c:pt idx="2039" formatCode="General">
                  <c:v>0.49370061581423402</c:v>
                </c:pt>
                <c:pt idx="2040" formatCode="General">
                  <c:v>0.49394274461061199</c:v>
                </c:pt>
                <c:pt idx="2041" formatCode="General">
                  <c:v>0.49418487340699002</c:v>
                </c:pt>
                <c:pt idx="2042" formatCode="General">
                  <c:v>0.49442700220336799</c:v>
                </c:pt>
                <c:pt idx="2043" formatCode="General">
                  <c:v>0.49466913099974602</c:v>
                </c:pt>
                <c:pt idx="2044" formatCode="General">
                  <c:v>0.49491125979612399</c:v>
                </c:pt>
                <c:pt idx="2045" formatCode="General">
                  <c:v>0.49515338859250102</c:v>
                </c:pt>
                <c:pt idx="2046" formatCode="General">
                  <c:v>0.49539551738887899</c:v>
                </c:pt>
                <c:pt idx="2047" formatCode="General">
                  <c:v>0.49563764618525702</c:v>
                </c:pt>
                <c:pt idx="2048" formatCode="General">
                  <c:v>0.49587977498163499</c:v>
                </c:pt>
                <c:pt idx="2049" formatCode="General">
                  <c:v>0.49612190377801202</c:v>
                </c:pt>
                <c:pt idx="2050" formatCode="General">
                  <c:v>0.49636403257438999</c:v>
                </c:pt>
                <c:pt idx="2051" formatCode="General">
                  <c:v>0.49660616137076802</c:v>
                </c:pt>
                <c:pt idx="2052" formatCode="General">
                  <c:v>0.49684829016714499</c:v>
                </c:pt>
                <c:pt idx="2053" formatCode="General">
                  <c:v>0.49709041896352202</c:v>
                </c:pt>
                <c:pt idx="2054" formatCode="General">
                  <c:v>0.49733254775989999</c:v>
                </c:pt>
                <c:pt idx="2055" formatCode="General">
                  <c:v>0.49757467655627802</c:v>
                </c:pt>
                <c:pt idx="2056" formatCode="General">
                  <c:v>0.49781680535265599</c:v>
                </c:pt>
                <c:pt idx="2057" formatCode="General">
                  <c:v>0.49805893414903402</c:v>
                </c:pt>
                <c:pt idx="2058" formatCode="General">
                  <c:v>0.49830106294541099</c:v>
                </c:pt>
                <c:pt idx="2059" formatCode="General">
                  <c:v>0.49854319174178902</c:v>
                </c:pt>
                <c:pt idx="2060" formatCode="General">
                  <c:v>0.49878532053816699</c:v>
                </c:pt>
                <c:pt idx="2061" formatCode="General">
                  <c:v>0.49902744933454501</c:v>
                </c:pt>
                <c:pt idx="2062" formatCode="General">
                  <c:v>0.49926957813092299</c:v>
                </c:pt>
                <c:pt idx="2063" formatCode="General">
                  <c:v>0.49951170692730001</c:v>
                </c:pt>
                <c:pt idx="2064" formatCode="General">
                  <c:v>0.49975383572367699</c:v>
                </c:pt>
                <c:pt idx="2065" formatCode="General">
                  <c:v>0.49999596452005501</c:v>
                </c:pt>
                <c:pt idx="2066" formatCode="General">
                  <c:v>0.50023809331643299</c:v>
                </c:pt>
                <c:pt idx="2067" formatCode="General">
                  <c:v>0.50048022211281096</c:v>
                </c:pt>
                <c:pt idx="2068" formatCode="General">
                  <c:v>0.50072235090918904</c:v>
                </c:pt>
                <c:pt idx="2069" formatCode="General">
                  <c:v>0.50096447970556701</c:v>
                </c:pt>
                <c:pt idx="2070" formatCode="General">
                  <c:v>0.50120660850194398</c:v>
                </c:pt>
                <c:pt idx="2071" formatCode="General">
                  <c:v>0.50144873729832196</c:v>
                </c:pt>
                <c:pt idx="2072" formatCode="General">
                  <c:v>0.50169086609470004</c:v>
                </c:pt>
                <c:pt idx="2073" formatCode="General">
                  <c:v>0.50193299489107801</c:v>
                </c:pt>
                <c:pt idx="2074" formatCode="General">
                  <c:v>0.50217512368745498</c:v>
                </c:pt>
                <c:pt idx="2075" formatCode="General">
                  <c:v>0.50241725248383295</c:v>
                </c:pt>
                <c:pt idx="2076" formatCode="General">
                  <c:v>0.50265938128021104</c:v>
                </c:pt>
                <c:pt idx="2077" formatCode="General">
                  <c:v>0.50290151007658901</c:v>
                </c:pt>
                <c:pt idx="2078" formatCode="General">
                  <c:v>0.50314363887296598</c:v>
                </c:pt>
                <c:pt idx="2079" formatCode="General">
                  <c:v>0.50338576766934395</c:v>
                </c:pt>
                <c:pt idx="2080" formatCode="General">
                  <c:v>0.50362789646572204</c:v>
                </c:pt>
                <c:pt idx="2081" formatCode="General">
                  <c:v>0.50387002526210001</c:v>
                </c:pt>
                <c:pt idx="2082" formatCode="General">
                  <c:v>0.50411215405847698</c:v>
                </c:pt>
                <c:pt idx="2083" formatCode="General">
                  <c:v>0.50435428285485495</c:v>
                </c:pt>
                <c:pt idx="2084" formatCode="General">
                  <c:v>0.50459641165123303</c:v>
                </c:pt>
                <c:pt idx="2085" formatCode="General">
                  <c:v>0.50483854044761101</c:v>
                </c:pt>
                <c:pt idx="2086" formatCode="General">
                  <c:v>0.50508066924398798</c:v>
                </c:pt>
                <c:pt idx="2087" formatCode="General">
                  <c:v>0.50532279804036595</c:v>
                </c:pt>
                <c:pt idx="2088" formatCode="General">
                  <c:v>0.50556492683674403</c:v>
                </c:pt>
                <c:pt idx="2089" formatCode="General">
                  <c:v>0.505807055633122</c:v>
                </c:pt>
                <c:pt idx="2090" formatCode="General">
                  <c:v>0.50604918442949898</c:v>
                </c:pt>
                <c:pt idx="2091" formatCode="General">
                  <c:v>0.50629131322587695</c:v>
                </c:pt>
                <c:pt idx="2092" formatCode="General">
                  <c:v>0.50653344202225503</c:v>
                </c:pt>
                <c:pt idx="2093" formatCode="General">
                  <c:v>0.506775570818633</c:v>
                </c:pt>
                <c:pt idx="2094" formatCode="General">
                  <c:v>0.50701769961500998</c:v>
                </c:pt>
                <c:pt idx="2095" formatCode="General">
                  <c:v>0.50725982841138795</c:v>
                </c:pt>
                <c:pt idx="2096" formatCode="General">
                  <c:v>0.50750195720776603</c:v>
                </c:pt>
                <c:pt idx="2097" formatCode="General">
                  <c:v>0.507744086004144</c:v>
                </c:pt>
                <c:pt idx="2098" formatCode="General">
                  <c:v>0.50798621480052097</c:v>
                </c:pt>
                <c:pt idx="2099" formatCode="General">
                  <c:v>0.50822834359689895</c:v>
                </c:pt>
                <c:pt idx="2100" formatCode="General">
                  <c:v>0.50847047239327703</c:v>
                </c:pt>
                <c:pt idx="2101" formatCode="General">
                  <c:v>0.508712601189655</c:v>
                </c:pt>
                <c:pt idx="2102" formatCode="General">
                  <c:v>0.50895472998603197</c:v>
                </c:pt>
                <c:pt idx="2103" formatCode="General">
                  <c:v>0.50919685878240994</c:v>
                </c:pt>
                <c:pt idx="2104" formatCode="General">
                  <c:v>0.50943898757878803</c:v>
                </c:pt>
                <c:pt idx="2105" formatCode="General">
                  <c:v>0.509681116375166</c:v>
                </c:pt>
                <c:pt idx="2106" formatCode="General">
                  <c:v>0.50992324517154297</c:v>
                </c:pt>
                <c:pt idx="2107" formatCode="General">
                  <c:v>0.51016537396792105</c:v>
                </c:pt>
                <c:pt idx="2108" formatCode="General">
                  <c:v>0.51040750276429903</c:v>
                </c:pt>
                <c:pt idx="2109" formatCode="General">
                  <c:v>0.510649631560677</c:v>
                </c:pt>
                <c:pt idx="2110" formatCode="General">
                  <c:v>0.51089176035705397</c:v>
                </c:pt>
                <c:pt idx="2111" formatCode="General">
                  <c:v>0.51113388915343205</c:v>
                </c:pt>
                <c:pt idx="2112" formatCode="General">
                  <c:v>0.51137601794981002</c:v>
                </c:pt>
                <c:pt idx="2113" formatCode="General">
                  <c:v>0.511618146746188</c:v>
                </c:pt>
                <c:pt idx="2114" formatCode="General">
                  <c:v>0.51186027554256497</c:v>
                </c:pt>
                <c:pt idx="2115" formatCode="General">
                  <c:v>0.51210240433894305</c:v>
                </c:pt>
                <c:pt idx="2116" formatCode="General">
                  <c:v>0.51234453313532102</c:v>
                </c:pt>
                <c:pt idx="2117" formatCode="General">
                  <c:v>0.51258666193169899</c:v>
                </c:pt>
                <c:pt idx="2118" formatCode="General">
                  <c:v>0.51282879072807597</c:v>
                </c:pt>
                <c:pt idx="2119" formatCode="General">
                  <c:v>0.51307091952445405</c:v>
                </c:pt>
                <c:pt idx="2120" formatCode="General">
                  <c:v>0.51331304832083202</c:v>
                </c:pt>
                <c:pt idx="2121" formatCode="General">
                  <c:v>0.51355517711720999</c:v>
                </c:pt>
                <c:pt idx="2122" formatCode="General">
                  <c:v>0.51379730591358697</c:v>
                </c:pt>
                <c:pt idx="2123" formatCode="General">
                  <c:v>0.51403943470996505</c:v>
                </c:pt>
                <c:pt idx="2124" formatCode="General">
                  <c:v>0.51428156350634302</c:v>
                </c:pt>
                <c:pt idx="2125" formatCode="General">
                  <c:v>0.51452369230272099</c:v>
                </c:pt>
                <c:pt idx="2126" formatCode="General">
                  <c:v>0.51476582109909796</c:v>
                </c:pt>
                <c:pt idx="2127" formatCode="General">
                  <c:v>0.51500794989547605</c:v>
                </c:pt>
                <c:pt idx="2128" formatCode="General">
                  <c:v>0.51525007869185402</c:v>
                </c:pt>
                <c:pt idx="2129" formatCode="General">
                  <c:v>0.51549220748823199</c:v>
                </c:pt>
                <c:pt idx="2130" formatCode="General">
                  <c:v>0.51573433628460896</c:v>
                </c:pt>
                <c:pt idx="2131" formatCode="General">
                  <c:v>0.51597646508098705</c:v>
                </c:pt>
                <c:pt idx="2132" formatCode="General">
                  <c:v>0.51621859387736502</c:v>
                </c:pt>
                <c:pt idx="2133" formatCode="General">
                  <c:v>0.51646072267374299</c:v>
                </c:pt>
                <c:pt idx="2134" formatCode="General">
                  <c:v>0.51670285147011996</c:v>
                </c:pt>
                <c:pt idx="2135" formatCode="General">
                  <c:v>0.51694498026649804</c:v>
                </c:pt>
                <c:pt idx="2136" formatCode="General">
                  <c:v>0.51718710906287602</c:v>
                </c:pt>
                <c:pt idx="2137" formatCode="General">
                  <c:v>0.51742923785925399</c:v>
                </c:pt>
                <c:pt idx="2138" formatCode="General">
                  <c:v>0.51767136665563096</c:v>
                </c:pt>
                <c:pt idx="2139" formatCode="General">
                  <c:v>0.51791349545200904</c:v>
                </c:pt>
                <c:pt idx="2140" formatCode="General">
                  <c:v>0.51815562424838701</c:v>
                </c:pt>
                <c:pt idx="2141" formatCode="General">
                  <c:v>0.51839775304476499</c:v>
                </c:pt>
                <c:pt idx="2142" formatCode="General">
                  <c:v>0.51863988184114196</c:v>
                </c:pt>
                <c:pt idx="2143" formatCode="General">
                  <c:v>0.51888201063752004</c:v>
                </c:pt>
                <c:pt idx="2144" formatCode="General">
                  <c:v>0.51912413943389801</c:v>
                </c:pt>
                <c:pt idx="2145" formatCode="General">
                  <c:v>0.51936626823027598</c:v>
                </c:pt>
                <c:pt idx="2146" formatCode="General">
                  <c:v>0.51960839702665296</c:v>
                </c:pt>
                <c:pt idx="2147" formatCode="General">
                  <c:v>0.51985052582303104</c:v>
                </c:pt>
                <c:pt idx="2148" formatCode="General">
                  <c:v>0.52009265461940901</c:v>
                </c:pt>
                <c:pt idx="2149" formatCode="General">
                  <c:v>0.52033478341578698</c:v>
                </c:pt>
                <c:pt idx="2150" formatCode="General">
                  <c:v>0.52057691221216396</c:v>
                </c:pt>
                <c:pt idx="2151" formatCode="General">
                  <c:v>0.52081904100854204</c:v>
                </c:pt>
                <c:pt idx="2152" formatCode="General">
                  <c:v>0.52106116980492001</c:v>
                </c:pt>
                <c:pt idx="2153" formatCode="General">
                  <c:v>0.52130329860129798</c:v>
                </c:pt>
                <c:pt idx="2154" formatCode="General">
                  <c:v>0.52154542739767495</c:v>
                </c:pt>
                <c:pt idx="2155" formatCode="General">
                  <c:v>0.52178755619405304</c:v>
                </c:pt>
                <c:pt idx="2156" formatCode="General">
                  <c:v>0.52202968499043101</c:v>
                </c:pt>
                <c:pt idx="2157" formatCode="General">
                  <c:v>0.52227181378680898</c:v>
                </c:pt>
                <c:pt idx="2158" formatCode="General">
                  <c:v>0.52251394258318595</c:v>
                </c:pt>
                <c:pt idx="2159" formatCode="General">
                  <c:v>0.52275607137956404</c:v>
                </c:pt>
                <c:pt idx="2160" formatCode="General">
                  <c:v>0.52299820017594201</c:v>
                </c:pt>
                <c:pt idx="2161" formatCode="General">
                  <c:v>0.52324032897231998</c:v>
                </c:pt>
                <c:pt idx="2162" formatCode="General">
                  <c:v>0.52348245776869695</c:v>
                </c:pt>
                <c:pt idx="2163" formatCode="General">
                  <c:v>0.52372458656507503</c:v>
                </c:pt>
                <c:pt idx="2164" formatCode="General">
                  <c:v>0.52396671536145301</c:v>
                </c:pt>
                <c:pt idx="2165" formatCode="General">
                  <c:v>0.52420884415783098</c:v>
                </c:pt>
                <c:pt idx="2166" formatCode="General">
                  <c:v>0.52445097295420795</c:v>
                </c:pt>
                <c:pt idx="2167" formatCode="General">
                  <c:v>0.52469310175058603</c:v>
                </c:pt>
                <c:pt idx="2168" formatCode="General">
                  <c:v>0.524935230546964</c:v>
                </c:pt>
                <c:pt idx="2169" formatCode="General">
                  <c:v>0.52517735934334198</c:v>
                </c:pt>
                <c:pt idx="2170" formatCode="General">
                  <c:v>0.52541948813971895</c:v>
                </c:pt>
                <c:pt idx="2171" formatCode="General">
                  <c:v>0.52566161693609703</c:v>
                </c:pt>
                <c:pt idx="2172" formatCode="General">
                  <c:v>0.525903745732475</c:v>
                </c:pt>
                <c:pt idx="2173" formatCode="General">
                  <c:v>0.52614587452885297</c:v>
                </c:pt>
                <c:pt idx="2174" formatCode="General">
                  <c:v>0.52638800332522995</c:v>
                </c:pt>
                <c:pt idx="2175" formatCode="General">
                  <c:v>0.52663013212160803</c:v>
                </c:pt>
                <c:pt idx="2176" formatCode="General">
                  <c:v>0.526872260917986</c:v>
                </c:pt>
                <c:pt idx="2177" formatCode="General">
                  <c:v>0.52711438971436397</c:v>
                </c:pt>
                <c:pt idx="2178" formatCode="General">
                  <c:v>0.52735651851074095</c:v>
                </c:pt>
                <c:pt idx="2179" formatCode="General">
                  <c:v>0.52759864730711903</c:v>
                </c:pt>
                <c:pt idx="2180" formatCode="General">
                  <c:v>0.527840776103497</c:v>
                </c:pt>
                <c:pt idx="2181" formatCode="General">
                  <c:v>0.52808290489987497</c:v>
                </c:pt>
                <c:pt idx="2182" formatCode="General">
                  <c:v>0.52832503369625206</c:v>
                </c:pt>
                <c:pt idx="2183" formatCode="General">
                  <c:v>0.52856716249263003</c:v>
                </c:pt>
                <c:pt idx="2184" formatCode="General">
                  <c:v>0.528809291289008</c:v>
                </c:pt>
                <c:pt idx="2185" formatCode="General">
                  <c:v>0.52905142008538597</c:v>
                </c:pt>
                <c:pt idx="2186" formatCode="General">
                  <c:v>0.52929354888176305</c:v>
                </c:pt>
                <c:pt idx="2187" formatCode="General">
                  <c:v>0.52953567767814103</c:v>
                </c:pt>
                <c:pt idx="2188" formatCode="General">
                  <c:v>0.529777806474519</c:v>
                </c:pt>
                <c:pt idx="2189" formatCode="General">
                  <c:v>0.53001993527089697</c:v>
                </c:pt>
                <c:pt idx="2190" formatCode="General">
                  <c:v>0.53026206406727405</c:v>
                </c:pt>
                <c:pt idx="2191" formatCode="General">
                  <c:v>0.53050419286365202</c:v>
                </c:pt>
                <c:pt idx="2192" formatCode="General">
                  <c:v>0.53074632166003</c:v>
                </c:pt>
                <c:pt idx="2193" formatCode="General">
                  <c:v>0.53098845045640797</c:v>
                </c:pt>
                <c:pt idx="2194" formatCode="General">
                  <c:v>0.53123057925278505</c:v>
                </c:pt>
                <c:pt idx="2195" formatCode="General">
                  <c:v>0.53147270804916302</c:v>
                </c:pt>
                <c:pt idx="2196" formatCode="General">
                  <c:v>0.53171483684554099</c:v>
                </c:pt>
                <c:pt idx="2197" formatCode="General">
                  <c:v>0.53195696564191897</c:v>
                </c:pt>
                <c:pt idx="2198" formatCode="General">
                  <c:v>0.53219909443829605</c:v>
                </c:pt>
                <c:pt idx="2199" formatCode="General">
                  <c:v>0.53244122323467402</c:v>
                </c:pt>
                <c:pt idx="2200" formatCode="General">
                  <c:v>0.53268335203105199</c:v>
                </c:pt>
                <c:pt idx="2201" formatCode="General">
                  <c:v>0.53292548082742996</c:v>
                </c:pt>
                <c:pt idx="2202" formatCode="General">
                  <c:v>0.53316760962380705</c:v>
                </c:pt>
                <c:pt idx="2203" formatCode="General">
                  <c:v>0.53340973842018502</c:v>
                </c:pt>
                <c:pt idx="2204" formatCode="General">
                  <c:v>0.53365186721656299</c:v>
                </c:pt>
                <c:pt idx="2205" formatCode="General">
                  <c:v>0.53389399601294096</c:v>
                </c:pt>
                <c:pt idx="2206" formatCode="General">
                  <c:v>0.53413612480931805</c:v>
                </c:pt>
                <c:pt idx="2207" formatCode="General">
                  <c:v>0.53437825360569602</c:v>
                </c:pt>
                <c:pt idx="2208" formatCode="General">
                  <c:v>0.53462038240207399</c:v>
                </c:pt>
                <c:pt idx="2209" formatCode="General">
                  <c:v>0.53486251119845196</c:v>
                </c:pt>
                <c:pt idx="2210" formatCode="General">
                  <c:v>0.53510463999482905</c:v>
                </c:pt>
                <c:pt idx="2211" formatCode="General">
                  <c:v>0.53534676879120702</c:v>
                </c:pt>
                <c:pt idx="2212" formatCode="General">
                  <c:v>0.53558889758758499</c:v>
                </c:pt>
                <c:pt idx="2213" formatCode="General">
                  <c:v>0.53583102638396296</c:v>
                </c:pt>
                <c:pt idx="2214" formatCode="General">
                  <c:v>0.53607315518034004</c:v>
                </c:pt>
                <c:pt idx="2215" formatCode="General">
                  <c:v>0.53631528397671802</c:v>
                </c:pt>
                <c:pt idx="2216" formatCode="General">
                  <c:v>0.53655741277309599</c:v>
                </c:pt>
                <c:pt idx="2217" formatCode="General">
                  <c:v>0.53679954156947396</c:v>
                </c:pt>
                <c:pt idx="2218" formatCode="General">
                  <c:v>0.53704167036585104</c:v>
                </c:pt>
                <c:pt idx="2219" formatCode="General">
                  <c:v>0.53728379916222901</c:v>
                </c:pt>
                <c:pt idx="2220" formatCode="General">
                  <c:v>0.53752592795860699</c:v>
                </c:pt>
                <c:pt idx="2221" formatCode="General">
                  <c:v>0.53776805675498496</c:v>
                </c:pt>
                <c:pt idx="2222" formatCode="General">
                  <c:v>0.53801018555136204</c:v>
                </c:pt>
                <c:pt idx="2223" formatCode="General">
                  <c:v>0.53825231434774001</c:v>
                </c:pt>
                <c:pt idx="2224" formatCode="General">
                  <c:v>0.53849444314411798</c:v>
                </c:pt>
                <c:pt idx="2225" formatCode="General">
                  <c:v>0.53873657194049596</c:v>
                </c:pt>
                <c:pt idx="2226" formatCode="General">
                  <c:v>0.53897870073687304</c:v>
                </c:pt>
                <c:pt idx="2227" formatCode="General">
                  <c:v>0.53922082953325101</c:v>
                </c:pt>
                <c:pt idx="2228" formatCode="General">
                  <c:v>0.53946295832962898</c:v>
                </c:pt>
                <c:pt idx="2229" formatCode="General">
                  <c:v>0.53970508712600695</c:v>
                </c:pt>
                <c:pt idx="2230" formatCode="General">
                  <c:v>0.53994721592238404</c:v>
                </c:pt>
                <c:pt idx="2231" formatCode="General">
                  <c:v>0.54018934471876201</c:v>
                </c:pt>
                <c:pt idx="2232" formatCode="General">
                  <c:v>0.54043147351513998</c:v>
                </c:pt>
                <c:pt idx="2233" formatCode="General">
                  <c:v>0.54067360231151795</c:v>
                </c:pt>
                <c:pt idx="2234" formatCode="General">
                  <c:v>0.54091573110789504</c:v>
                </c:pt>
                <c:pt idx="2235" formatCode="General">
                  <c:v>0.54115785990427301</c:v>
                </c:pt>
                <c:pt idx="2236" formatCode="General">
                  <c:v>0.54139998870065098</c:v>
                </c:pt>
                <c:pt idx="2237" formatCode="General">
                  <c:v>0.54164211749702895</c:v>
                </c:pt>
                <c:pt idx="2238" formatCode="General">
                  <c:v>0.54188424629340604</c:v>
                </c:pt>
                <c:pt idx="2239" formatCode="General">
                  <c:v>0.54212637508978401</c:v>
                </c:pt>
                <c:pt idx="2240" formatCode="General">
                  <c:v>0.54236850388616198</c:v>
                </c:pt>
                <c:pt idx="2241" formatCode="General">
                  <c:v>0.54261063268253995</c:v>
                </c:pt>
                <c:pt idx="2242" formatCode="General">
                  <c:v>0.54285276147891703</c:v>
                </c:pt>
                <c:pt idx="2243" formatCode="General">
                  <c:v>0.54309489027529501</c:v>
                </c:pt>
                <c:pt idx="2244" formatCode="General">
                  <c:v>0.54333701907167298</c:v>
                </c:pt>
                <c:pt idx="2245" formatCode="General">
                  <c:v>0.54357914786805095</c:v>
                </c:pt>
                <c:pt idx="2246" formatCode="General">
                  <c:v>0.54382127666442803</c:v>
                </c:pt>
                <c:pt idx="2247" formatCode="General">
                  <c:v>0.544063405460806</c:v>
                </c:pt>
                <c:pt idx="2248" formatCode="General">
                  <c:v>0.54430553425718398</c:v>
                </c:pt>
                <c:pt idx="2249" formatCode="General">
                  <c:v>0.54454766305356195</c:v>
                </c:pt>
                <c:pt idx="2250" formatCode="General">
                  <c:v>0.54478979184993903</c:v>
                </c:pt>
                <c:pt idx="2251" formatCode="General">
                  <c:v>0.545031920646317</c:v>
                </c:pt>
                <c:pt idx="2252" formatCode="General">
                  <c:v>0.54527404944269497</c:v>
                </c:pt>
                <c:pt idx="2253" formatCode="General">
                  <c:v>0.54551617823907295</c:v>
                </c:pt>
                <c:pt idx="2254" formatCode="General">
                  <c:v>0.54575830703545003</c:v>
                </c:pt>
                <c:pt idx="2255" formatCode="General">
                  <c:v>0.546000435831828</c:v>
                </c:pt>
                <c:pt idx="2256" formatCode="General">
                  <c:v>0.54624256462820597</c:v>
                </c:pt>
                <c:pt idx="2257" formatCode="General">
                  <c:v>0.54648469342458394</c:v>
                </c:pt>
                <c:pt idx="2258" formatCode="General">
                  <c:v>0.54672682222096103</c:v>
                </c:pt>
                <c:pt idx="2259" formatCode="General">
                  <c:v>0.546968951017339</c:v>
                </c:pt>
                <c:pt idx="2260" formatCode="General">
                  <c:v>0.54721107981371697</c:v>
                </c:pt>
                <c:pt idx="2261" formatCode="General">
                  <c:v>0.54745320861009505</c:v>
                </c:pt>
                <c:pt idx="2262" formatCode="General">
                  <c:v>0.54769533740647203</c:v>
                </c:pt>
                <c:pt idx="2263" formatCode="General">
                  <c:v>0.54793746620285</c:v>
                </c:pt>
                <c:pt idx="2264" formatCode="General">
                  <c:v>0.54817959499922797</c:v>
                </c:pt>
                <c:pt idx="2265" formatCode="General">
                  <c:v>0.54842172379560605</c:v>
                </c:pt>
                <c:pt idx="2266" formatCode="General">
                  <c:v>0.54866385259198303</c:v>
                </c:pt>
                <c:pt idx="2267" formatCode="General">
                  <c:v>0.548905981388361</c:v>
                </c:pt>
                <c:pt idx="2268" formatCode="General">
                  <c:v>0.54914811018473897</c:v>
                </c:pt>
                <c:pt idx="2269" formatCode="General">
                  <c:v>0.54939023898111705</c:v>
                </c:pt>
                <c:pt idx="2270" formatCode="General">
                  <c:v>0.54963236777749402</c:v>
                </c:pt>
                <c:pt idx="2271" formatCode="General">
                  <c:v>0.549874496573872</c:v>
                </c:pt>
                <c:pt idx="2272" formatCode="General">
                  <c:v>0.55011662537024997</c:v>
                </c:pt>
                <c:pt idx="2273" formatCode="General">
                  <c:v>0.55035875416662805</c:v>
                </c:pt>
                <c:pt idx="2274" formatCode="General">
                  <c:v>0.55060088296300502</c:v>
                </c:pt>
                <c:pt idx="2275" formatCode="General">
                  <c:v>0.55084301175938299</c:v>
                </c:pt>
                <c:pt idx="2276" formatCode="General">
                  <c:v>0.55108514055576097</c:v>
                </c:pt>
                <c:pt idx="2277" formatCode="General">
                  <c:v>0.55132726935213905</c:v>
                </c:pt>
                <c:pt idx="2278" formatCode="General">
                  <c:v>0.55156939814851602</c:v>
                </c:pt>
                <c:pt idx="2279" formatCode="General">
                  <c:v>0.55181152694489399</c:v>
                </c:pt>
                <c:pt idx="2280" formatCode="General">
                  <c:v>0.55205365574127196</c:v>
                </c:pt>
                <c:pt idx="2281" formatCode="General">
                  <c:v>0.55229578453765005</c:v>
                </c:pt>
                <c:pt idx="2282" formatCode="General">
                  <c:v>0.55253791333402702</c:v>
                </c:pt>
                <c:pt idx="2283" formatCode="General">
                  <c:v>0.55278004213040499</c:v>
                </c:pt>
                <c:pt idx="2284" formatCode="General">
                  <c:v>0.55302217092678296</c:v>
                </c:pt>
                <c:pt idx="2285" formatCode="General">
                  <c:v>0.55326429972316105</c:v>
                </c:pt>
                <c:pt idx="2286" formatCode="General">
                  <c:v>0.55350642851953802</c:v>
                </c:pt>
                <c:pt idx="2287" formatCode="General">
                  <c:v>0.55374855731591599</c:v>
                </c:pt>
                <c:pt idx="2288" formatCode="General">
                  <c:v>0.55399068611229396</c:v>
                </c:pt>
                <c:pt idx="2289" formatCode="General">
                  <c:v>0.55423281490867204</c:v>
                </c:pt>
                <c:pt idx="2290" formatCode="General">
                  <c:v>0.55447494370504902</c:v>
                </c:pt>
                <c:pt idx="2291" formatCode="General">
                  <c:v>0.55471707250142699</c:v>
                </c:pt>
                <c:pt idx="2292" formatCode="General">
                  <c:v>0.55495920129780496</c:v>
                </c:pt>
                <c:pt idx="2293" formatCode="General">
                  <c:v>0.55520133009418304</c:v>
                </c:pt>
                <c:pt idx="2294" formatCode="General">
                  <c:v>0.55544345889056002</c:v>
                </c:pt>
                <c:pt idx="2295" formatCode="General">
                  <c:v>0.55568558768693799</c:v>
                </c:pt>
                <c:pt idx="2296" formatCode="General">
                  <c:v>0.55592771648331596</c:v>
                </c:pt>
                <c:pt idx="2297" formatCode="General">
                  <c:v>0.55616984527969404</c:v>
                </c:pt>
                <c:pt idx="2298" formatCode="General">
                  <c:v>0.55641197407607101</c:v>
                </c:pt>
                <c:pt idx="2299" formatCode="General">
                  <c:v>0.55665410287244899</c:v>
                </c:pt>
                <c:pt idx="2300" formatCode="General">
                  <c:v>0.55689623166882696</c:v>
                </c:pt>
                <c:pt idx="2301" formatCode="General">
                  <c:v>0.55713836046520504</c:v>
                </c:pt>
                <c:pt idx="2302" formatCode="General">
                  <c:v>0.55738048926158201</c:v>
                </c:pt>
                <c:pt idx="2303" formatCode="General">
                  <c:v>0.55762261805795998</c:v>
                </c:pt>
                <c:pt idx="2304" formatCode="General">
                  <c:v>0.55786474685433796</c:v>
                </c:pt>
                <c:pt idx="2305" formatCode="General">
                  <c:v>0.55810687565071604</c:v>
                </c:pt>
                <c:pt idx="2306" formatCode="General">
                  <c:v>0.55834900444709301</c:v>
                </c:pt>
                <c:pt idx="2307" formatCode="General">
                  <c:v>0.55859113324347098</c:v>
                </c:pt>
                <c:pt idx="2308" formatCode="General">
                  <c:v>0.55883326203984895</c:v>
                </c:pt>
                <c:pt idx="2309" formatCode="General">
                  <c:v>0.55907539083622704</c:v>
                </c:pt>
                <c:pt idx="2310" formatCode="General">
                  <c:v>0.55931751963260401</c:v>
                </c:pt>
                <c:pt idx="2311" formatCode="General">
                  <c:v>0.55955964842898198</c:v>
                </c:pt>
                <c:pt idx="2312" formatCode="General">
                  <c:v>0.55980177722535995</c:v>
                </c:pt>
                <c:pt idx="2313" formatCode="General">
                  <c:v>0.56004390602173804</c:v>
                </c:pt>
                <c:pt idx="2314" formatCode="General">
                  <c:v>0.56028603481811501</c:v>
                </c:pt>
                <c:pt idx="2315" formatCode="General">
                  <c:v>0.56052816361449298</c:v>
                </c:pt>
                <c:pt idx="2316" formatCode="General">
                  <c:v>0.56077029241087095</c:v>
                </c:pt>
                <c:pt idx="2317" formatCode="General">
                  <c:v>0.56101242120724903</c:v>
                </c:pt>
                <c:pt idx="2318" formatCode="General">
                  <c:v>0.56125455000362601</c:v>
                </c:pt>
                <c:pt idx="2319" formatCode="General">
                  <c:v>0.56149667880000398</c:v>
                </c:pt>
                <c:pt idx="2320" formatCode="General">
                  <c:v>0.56173880759638195</c:v>
                </c:pt>
                <c:pt idx="2321" formatCode="General">
                  <c:v>0.56198093639276003</c:v>
                </c:pt>
                <c:pt idx="2322" formatCode="General">
                  <c:v>0.56222306518913701</c:v>
                </c:pt>
                <c:pt idx="2323" formatCode="General">
                  <c:v>0.56246519398551498</c:v>
                </c:pt>
                <c:pt idx="2324" formatCode="General">
                  <c:v>0.56270732278189295</c:v>
                </c:pt>
                <c:pt idx="2325" formatCode="General">
                  <c:v>0.56294945157827103</c:v>
                </c:pt>
                <c:pt idx="2326" formatCode="General">
                  <c:v>0.563191580374648</c:v>
                </c:pt>
                <c:pt idx="2327" formatCode="General">
                  <c:v>0.56343370917102598</c:v>
                </c:pt>
                <c:pt idx="2328" formatCode="General">
                  <c:v>0.56367583796740395</c:v>
                </c:pt>
                <c:pt idx="2329" formatCode="General">
                  <c:v>0.56391796676378203</c:v>
                </c:pt>
                <c:pt idx="2330" formatCode="General">
                  <c:v>0.564160095560159</c:v>
                </c:pt>
                <c:pt idx="2331" formatCode="General">
                  <c:v>0.56440222435653697</c:v>
                </c:pt>
                <c:pt idx="2332" formatCode="General">
                  <c:v>0.56464435315291495</c:v>
                </c:pt>
                <c:pt idx="2333" formatCode="General">
                  <c:v>0.56488648194929303</c:v>
                </c:pt>
                <c:pt idx="2334" formatCode="General">
                  <c:v>0.56512861074567</c:v>
                </c:pt>
                <c:pt idx="2335" formatCode="General">
                  <c:v>0.56537073954204797</c:v>
                </c:pt>
                <c:pt idx="2336" formatCode="General">
                  <c:v>0.56561286833842594</c:v>
                </c:pt>
                <c:pt idx="2337" formatCode="General">
                  <c:v>0.56585499713480403</c:v>
                </c:pt>
                <c:pt idx="2338" formatCode="General">
                  <c:v>0.566097125931181</c:v>
                </c:pt>
                <c:pt idx="2339" formatCode="General">
                  <c:v>0.56633925472755897</c:v>
                </c:pt>
                <c:pt idx="2340" formatCode="General">
                  <c:v>0.56658138352393705</c:v>
                </c:pt>
                <c:pt idx="2341" formatCode="General">
                  <c:v>0.56682351232031503</c:v>
                </c:pt>
                <c:pt idx="2342" formatCode="General">
                  <c:v>0.567065641116692</c:v>
                </c:pt>
                <c:pt idx="2343" formatCode="General">
                  <c:v>0.56730776991306997</c:v>
                </c:pt>
                <c:pt idx="2344" formatCode="General">
                  <c:v>0.56754989870944805</c:v>
                </c:pt>
                <c:pt idx="2345" formatCode="General">
                  <c:v>0.56779202750582602</c:v>
                </c:pt>
                <c:pt idx="2346" formatCode="General">
                  <c:v>0.568034156302203</c:v>
                </c:pt>
                <c:pt idx="2347" formatCode="General">
                  <c:v>0.56827628509858097</c:v>
                </c:pt>
                <c:pt idx="2348" formatCode="General">
                  <c:v>0.56851841389495905</c:v>
                </c:pt>
                <c:pt idx="2349" formatCode="General">
                  <c:v>0.56876054269133702</c:v>
                </c:pt>
                <c:pt idx="2350" formatCode="General">
                  <c:v>0.569002671487714</c:v>
                </c:pt>
                <c:pt idx="2351" formatCode="General">
                  <c:v>0.56924480028409197</c:v>
                </c:pt>
                <c:pt idx="2352" formatCode="General">
                  <c:v>0.56948692908047005</c:v>
                </c:pt>
                <c:pt idx="2353" formatCode="General">
                  <c:v>0.56972905787684802</c:v>
                </c:pt>
                <c:pt idx="2354" formatCode="General">
                  <c:v>0.56997118667322499</c:v>
                </c:pt>
                <c:pt idx="2355" formatCode="General">
                  <c:v>0.57021331546960297</c:v>
                </c:pt>
                <c:pt idx="2356" formatCode="General">
                  <c:v>0.57045544426598105</c:v>
                </c:pt>
                <c:pt idx="2357" formatCode="General">
                  <c:v>0.57069757306235902</c:v>
                </c:pt>
                <c:pt idx="2358" formatCode="General">
                  <c:v>0.57093970185873599</c:v>
                </c:pt>
                <c:pt idx="2359" formatCode="General">
                  <c:v>0.57118183065511396</c:v>
                </c:pt>
                <c:pt idx="2360" formatCode="General">
                  <c:v>0.57142395945149205</c:v>
                </c:pt>
                <c:pt idx="2361" formatCode="General">
                  <c:v>0.57166608824787002</c:v>
                </c:pt>
                <c:pt idx="2362" formatCode="General">
                  <c:v>0.57190821704424699</c:v>
                </c:pt>
                <c:pt idx="2363" formatCode="General">
                  <c:v>0.57215034584062496</c:v>
                </c:pt>
                <c:pt idx="2364" formatCode="General">
                  <c:v>0.57239247463700305</c:v>
                </c:pt>
                <c:pt idx="2365" formatCode="General">
                  <c:v>0.57263460343338102</c:v>
                </c:pt>
                <c:pt idx="2366" formatCode="General">
                  <c:v>0.57287673222975799</c:v>
                </c:pt>
                <c:pt idx="2367" formatCode="General">
                  <c:v>0.57311886102613596</c:v>
                </c:pt>
                <c:pt idx="2368" formatCode="General">
                  <c:v>0.57336098982251404</c:v>
                </c:pt>
                <c:pt idx="2369" formatCode="General">
                  <c:v>0.57360311861889202</c:v>
                </c:pt>
                <c:pt idx="2370" formatCode="General">
                  <c:v>0.57384524741526899</c:v>
                </c:pt>
                <c:pt idx="2371" formatCode="General">
                  <c:v>0.57408737621164696</c:v>
                </c:pt>
                <c:pt idx="2372" formatCode="General">
                  <c:v>0.57432950500802504</c:v>
                </c:pt>
                <c:pt idx="2373" formatCode="General">
                  <c:v>0.57457163380440301</c:v>
                </c:pt>
                <c:pt idx="2374" formatCode="General">
                  <c:v>0.57481376260077999</c:v>
                </c:pt>
                <c:pt idx="2375" formatCode="General">
                  <c:v>0.57505589139715796</c:v>
                </c:pt>
                <c:pt idx="2376" formatCode="General">
                  <c:v>0.57529802019353604</c:v>
                </c:pt>
                <c:pt idx="2377" formatCode="General">
                  <c:v>0.57554014898991401</c:v>
                </c:pt>
                <c:pt idx="2378" formatCode="General">
                  <c:v>0.57578227778629099</c:v>
                </c:pt>
                <c:pt idx="2379" formatCode="General">
                  <c:v>0.57602440658266896</c:v>
                </c:pt>
                <c:pt idx="2380" formatCode="General">
                  <c:v>0.57626653537904704</c:v>
                </c:pt>
                <c:pt idx="2381" formatCode="General">
                  <c:v>0.57650866417542501</c:v>
                </c:pt>
                <c:pt idx="2382" formatCode="General">
                  <c:v>0.57675079297180198</c:v>
                </c:pt>
                <c:pt idx="2383" formatCode="General">
                  <c:v>0.57699292176817996</c:v>
                </c:pt>
                <c:pt idx="2384" formatCode="General">
                  <c:v>0.57723505056455804</c:v>
                </c:pt>
                <c:pt idx="2385" formatCode="General">
                  <c:v>0.57747717936093601</c:v>
                </c:pt>
                <c:pt idx="2386" formatCode="General">
                  <c:v>0.57771930815731298</c:v>
                </c:pt>
                <c:pt idx="2387" formatCode="General">
                  <c:v>0.57796143695369095</c:v>
                </c:pt>
                <c:pt idx="2388" formatCode="General">
                  <c:v>0.57820356575006904</c:v>
                </c:pt>
                <c:pt idx="2389" formatCode="General">
                  <c:v>0.57844569454644701</c:v>
                </c:pt>
                <c:pt idx="2390" formatCode="General">
                  <c:v>0.57868782334282398</c:v>
                </c:pt>
                <c:pt idx="2391" formatCode="General">
                  <c:v>0.57892995213920195</c:v>
                </c:pt>
                <c:pt idx="2392" formatCode="General">
                  <c:v>0.57917208093558004</c:v>
                </c:pt>
                <c:pt idx="2393" formatCode="General">
                  <c:v>0.57941420973195801</c:v>
                </c:pt>
                <c:pt idx="2394" formatCode="General">
                  <c:v>0.57965633852833498</c:v>
                </c:pt>
                <c:pt idx="2395" formatCode="General">
                  <c:v>0.57989846732471295</c:v>
                </c:pt>
                <c:pt idx="2396" formatCode="General">
                  <c:v>0.58014059612109103</c:v>
                </c:pt>
                <c:pt idx="2397" formatCode="General">
                  <c:v>0.58038272491746901</c:v>
                </c:pt>
                <c:pt idx="2398" formatCode="General">
                  <c:v>0.58062485371384598</c:v>
                </c:pt>
                <c:pt idx="2399" formatCode="General">
                  <c:v>0.58086698251022395</c:v>
                </c:pt>
                <c:pt idx="2400" formatCode="General">
                  <c:v>0.58110911130660203</c:v>
                </c:pt>
                <c:pt idx="2401" formatCode="General">
                  <c:v>0.58135124010297901</c:v>
                </c:pt>
                <c:pt idx="2402" formatCode="General">
                  <c:v>0.58159336889935698</c:v>
                </c:pt>
                <c:pt idx="2403" formatCode="General">
                  <c:v>0.58183549769573495</c:v>
                </c:pt>
                <c:pt idx="2404" formatCode="General">
                  <c:v>0.58207762649211303</c:v>
                </c:pt>
                <c:pt idx="2405" formatCode="General">
                  <c:v>0.58231975528849</c:v>
                </c:pt>
                <c:pt idx="2406" formatCode="General">
                  <c:v>0.58256188408486798</c:v>
                </c:pt>
                <c:pt idx="2407" formatCode="General">
                  <c:v>0.58280401288124595</c:v>
                </c:pt>
                <c:pt idx="2408" formatCode="General">
                  <c:v>0.58304614167762403</c:v>
                </c:pt>
                <c:pt idx="2409" formatCode="General">
                  <c:v>0.583288270474001</c:v>
                </c:pt>
                <c:pt idx="2410" formatCode="General">
                  <c:v>0.58353039927037897</c:v>
                </c:pt>
                <c:pt idx="2411" formatCode="General">
                  <c:v>0.58377252806675695</c:v>
                </c:pt>
                <c:pt idx="2412" formatCode="General">
                  <c:v>0.58401465686313503</c:v>
                </c:pt>
                <c:pt idx="2413" formatCode="General">
                  <c:v>0.584256785659512</c:v>
                </c:pt>
                <c:pt idx="2414" formatCode="General">
                  <c:v>0.58449891445588997</c:v>
                </c:pt>
                <c:pt idx="2415" formatCode="General">
                  <c:v>0.58474104325226794</c:v>
                </c:pt>
                <c:pt idx="2416" formatCode="General">
                  <c:v>0.58498317204864603</c:v>
                </c:pt>
                <c:pt idx="2417" formatCode="General">
                  <c:v>0.585225300845023</c:v>
                </c:pt>
                <c:pt idx="2418" formatCode="General">
                  <c:v>0.58546742964140097</c:v>
                </c:pt>
                <c:pt idx="2419" formatCode="General">
                  <c:v>0.58570955843777905</c:v>
                </c:pt>
                <c:pt idx="2420" formatCode="General">
                  <c:v>0.58595168723415703</c:v>
                </c:pt>
                <c:pt idx="2421" formatCode="General">
                  <c:v>0.586193816030534</c:v>
                </c:pt>
                <c:pt idx="2422" formatCode="General">
                  <c:v>0.58643594482691197</c:v>
                </c:pt>
                <c:pt idx="2423" formatCode="General">
                  <c:v>0.58667807362329005</c:v>
                </c:pt>
                <c:pt idx="2424" formatCode="General">
                  <c:v>0.58692020241966802</c:v>
                </c:pt>
                <c:pt idx="2425" formatCode="General">
                  <c:v>0.587162331216045</c:v>
                </c:pt>
                <c:pt idx="2426" formatCode="General">
                  <c:v>0.58740446001242297</c:v>
                </c:pt>
                <c:pt idx="2427" formatCode="General">
                  <c:v>0.58764658880880105</c:v>
                </c:pt>
                <c:pt idx="2428" formatCode="General">
                  <c:v>0.58788871760517902</c:v>
                </c:pt>
                <c:pt idx="2429" formatCode="General">
                  <c:v>0.588130846401556</c:v>
                </c:pt>
                <c:pt idx="2430" formatCode="General">
                  <c:v>0.58837297519793397</c:v>
                </c:pt>
                <c:pt idx="2431" formatCode="General">
                  <c:v>0.58861510399431205</c:v>
                </c:pt>
                <c:pt idx="2432" formatCode="General">
                  <c:v>0.58885723279069002</c:v>
                </c:pt>
                <c:pt idx="2433" formatCode="General">
                  <c:v>0.58909936158706699</c:v>
                </c:pt>
                <c:pt idx="2434" formatCode="General">
                  <c:v>0.58934149038344497</c:v>
                </c:pt>
                <c:pt idx="2435" formatCode="General">
                  <c:v>0.58958361917982305</c:v>
                </c:pt>
                <c:pt idx="2436" formatCode="General">
                  <c:v>0.58982574797620102</c:v>
                </c:pt>
                <c:pt idx="2437" formatCode="General">
                  <c:v>0.59006787677257799</c:v>
                </c:pt>
                <c:pt idx="2438" formatCode="General">
                  <c:v>0.59031000556895596</c:v>
                </c:pt>
                <c:pt idx="2439" formatCode="General">
                  <c:v>0.59055213436533405</c:v>
                </c:pt>
                <c:pt idx="2440" formatCode="General">
                  <c:v>0.59079426316171202</c:v>
                </c:pt>
                <c:pt idx="2441" formatCode="General">
                  <c:v>0.59103639195808899</c:v>
                </c:pt>
                <c:pt idx="2442" formatCode="General">
                  <c:v>0.59127852075446696</c:v>
                </c:pt>
                <c:pt idx="2443" formatCode="General">
                  <c:v>0.59152064955084505</c:v>
                </c:pt>
                <c:pt idx="2444" formatCode="General">
                  <c:v>0.59176277834722302</c:v>
                </c:pt>
                <c:pt idx="2445" formatCode="General">
                  <c:v>0.59200490714359999</c:v>
                </c:pt>
                <c:pt idx="2446" formatCode="General">
                  <c:v>0.59224703593997796</c:v>
                </c:pt>
                <c:pt idx="2447" formatCode="General">
                  <c:v>0.59248916473635604</c:v>
                </c:pt>
                <c:pt idx="2448" formatCode="General">
                  <c:v>0.59273129353273402</c:v>
                </c:pt>
                <c:pt idx="2449" formatCode="General">
                  <c:v>0.59297342232911099</c:v>
                </c:pt>
                <c:pt idx="2450" formatCode="General">
                  <c:v>0.59321555112548896</c:v>
                </c:pt>
                <c:pt idx="2451" formatCode="General">
                  <c:v>0.59345767992186704</c:v>
                </c:pt>
                <c:pt idx="2452" formatCode="General">
                  <c:v>0.59369980871824501</c:v>
                </c:pt>
                <c:pt idx="2453" formatCode="General">
                  <c:v>0.59394193751462199</c:v>
                </c:pt>
                <c:pt idx="2454" formatCode="General">
                  <c:v>0.59418406631099996</c:v>
                </c:pt>
                <c:pt idx="2455" formatCode="General">
                  <c:v>0.59442619510737804</c:v>
                </c:pt>
                <c:pt idx="2456" formatCode="General">
                  <c:v>0.59466832390375601</c:v>
                </c:pt>
                <c:pt idx="2457" formatCode="General">
                  <c:v>0.59491045270013299</c:v>
                </c:pt>
                <c:pt idx="2458" formatCode="General">
                  <c:v>0.59515258149651096</c:v>
                </c:pt>
                <c:pt idx="2459" formatCode="General">
                  <c:v>0.59539471029288904</c:v>
                </c:pt>
                <c:pt idx="2460" formatCode="General">
                  <c:v>0.59563683908926701</c:v>
                </c:pt>
                <c:pt idx="2461" formatCode="General">
                  <c:v>0.59587896788564398</c:v>
                </c:pt>
                <c:pt idx="2462" formatCode="General">
                  <c:v>0.59612109668202196</c:v>
                </c:pt>
                <c:pt idx="2463" formatCode="General">
                  <c:v>0.59636322547840004</c:v>
                </c:pt>
                <c:pt idx="2464" formatCode="General">
                  <c:v>0.59660535427477801</c:v>
                </c:pt>
                <c:pt idx="2465" formatCode="General">
                  <c:v>0.59684748307115498</c:v>
                </c:pt>
                <c:pt idx="2466" formatCode="General">
                  <c:v>0.59708961186753295</c:v>
                </c:pt>
                <c:pt idx="2467" formatCode="General">
                  <c:v>0.59733174066391104</c:v>
                </c:pt>
                <c:pt idx="2468" formatCode="General">
                  <c:v>0.59757386946028901</c:v>
                </c:pt>
                <c:pt idx="2469" formatCode="General">
                  <c:v>0.59781599825666598</c:v>
                </c:pt>
                <c:pt idx="2470" formatCode="General">
                  <c:v>0.59805812705304395</c:v>
                </c:pt>
                <c:pt idx="2471" formatCode="General">
                  <c:v>0.59830025584942204</c:v>
                </c:pt>
                <c:pt idx="2472" formatCode="General">
                  <c:v>0.59854238464580001</c:v>
                </c:pt>
                <c:pt idx="2473" formatCode="General">
                  <c:v>0.59878451344217698</c:v>
                </c:pt>
                <c:pt idx="2474" formatCode="General">
                  <c:v>0.59902664223855495</c:v>
                </c:pt>
                <c:pt idx="2475" formatCode="General">
                  <c:v>0.59926877103493303</c:v>
                </c:pt>
                <c:pt idx="2476" formatCode="General">
                  <c:v>0.59951089983131101</c:v>
                </c:pt>
                <c:pt idx="2477" formatCode="General">
                  <c:v>0.59975302862768798</c:v>
                </c:pt>
                <c:pt idx="2478" formatCode="General">
                  <c:v>0.59999515742406595</c:v>
                </c:pt>
                <c:pt idx="2479" formatCode="General">
                  <c:v>0.60023728622044403</c:v>
                </c:pt>
                <c:pt idx="2480" formatCode="General">
                  <c:v>0.600479415016822</c:v>
                </c:pt>
                <c:pt idx="2481" formatCode="General">
                  <c:v>0.60072154381319898</c:v>
                </c:pt>
                <c:pt idx="2482" formatCode="General">
                  <c:v>0.60096367260957695</c:v>
                </c:pt>
                <c:pt idx="2483" formatCode="General">
                  <c:v>0.60120580140595503</c:v>
                </c:pt>
                <c:pt idx="2484" formatCode="General">
                  <c:v>0.601447930202333</c:v>
                </c:pt>
                <c:pt idx="2485" formatCode="General">
                  <c:v>0.60169005899870998</c:v>
                </c:pt>
                <c:pt idx="2486" formatCode="General">
                  <c:v>0.60193218779508795</c:v>
                </c:pt>
                <c:pt idx="2487" formatCode="General">
                  <c:v>0.60217431659146603</c:v>
                </c:pt>
                <c:pt idx="2488" formatCode="General">
                  <c:v>0.602416445387844</c:v>
                </c:pt>
                <c:pt idx="2489" formatCode="General">
                  <c:v>0.60265857418422097</c:v>
                </c:pt>
                <c:pt idx="2490" formatCode="General">
                  <c:v>0.60290070298059895</c:v>
                </c:pt>
                <c:pt idx="2491" formatCode="General">
                  <c:v>0.60314283177697703</c:v>
                </c:pt>
                <c:pt idx="2492" formatCode="General">
                  <c:v>0.603384960573355</c:v>
                </c:pt>
                <c:pt idx="2493" formatCode="General">
                  <c:v>0.60362708936973197</c:v>
                </c:pt>
                <c:pt idx="2494" formatCode="General">
                  <c:v>0.60386921816611006</c:v>
                </c:pt>
                <c:pt idx="2495" formatCode="General">
                  <c:v>0.60411134696248803</c:v>
                </c:pt>
                <c:pt idx="2496" formatCode="General">
                  <c:v>0.604353475758866</c:v>
                </c:pt>
                <c:pt idx="2497" formatCode="General">
                  <c:v>0.60459560455524297</c:v>
                </c:pt>
                <c:pt idx="2498" formatCode="General">
                  <c:v>0.60483773335162105</c:v>
                </c:pt>
                <c:pt idx="2499" formatCode="General">
                  <c:v>0.60507986214799903</c:v>
                </c:pt>
                <c:pt idx="2500" formatCode="General">
                  <c:v>0.605321990944377</c:v>
                </c:pt>
                <c:pt idx="2501" formatCode="General">
                  <c:v>0.60556411974075397</c:v>
                </c:pt>
                <c:pt idx="2502" formatCode="General">
                  <c:v>0.60580624853713205</c:v>
                </c:pt>
                <c:pt idx="2503" formatCode="General">
                  <c:v>0.60604837733351002</c:v>
                </c:pt>
                <c:pt idx="2504" formatCode="General">
                  <c:v>0.606290506129888</c:v>
                </c:pt>
                <c:pt idx="2505" formatCode="General">
                  <c:v>0.60653263492626497</c:v>
                </c:pt>
                <c:pt idx="2506" formatCode="General">
                  <c:v>0.60677476372264305</c:v>
                </c:pt>
                <c:pt idx="2507" formatCode="General">
                  <c:v>0.60701689251902102</c:v>
                </c:pt>
                <c:pt idx="2508" formatCode="General">
                  <c:v>0.60725902131539899</c:v>
                </c:pt>
                <c:pt idx="2509" formatCode="General">
                  <c:v>0.60750115011177597</c:v>
                </c:pt>
                <c:pt idx="2510" formatCode="General">
                  <c:v>0.60774327890815405</c:v>
                </c:pt>
                <c:pt idx="2511" formatCode="General">
                  <c:v>0.60798540770453202</c:v>
                </c:pt>
                <c:pt idx="2512" formatCode="General">
                  <c:v>0.60822753650090999</c:v>
                </c:pt>
                <c:pt idx="2513" formatCode="General">
                  <c:v>0.60846966529728697</c:v>
                </c:pt>
                <c:pt idx="2514" formatCode="General">
                  <c:v>0.60871179409366505</c:v>
                </c:pt>
                <c:pt idx="2515" formatCode="General">
                  <c:v>0.60895392289004302</c:v>
                </c:pt>
                <c:pt idx="2516" formatCode="General">
                  <c:v>0.60919605168642099</c:v>
                </c:pt>
                <c:pt idx="2517" formatCode="General">
                  <c:v>0.60943818048279796</c:v>
                </c:pt>
                <c:pt idx="2518" formatCode="General">
                  <c:v>0.60968030927917605</c:v>
                </c:pt>
                <c:pt idx="2519" formatCode="General">
                  <c:v>0.60992243807555402</c:v>
                </c:pt>
                <c:pt idx="2520" formatCode="General">
                  <c:v>0.61016456687193199</c:v>
                </c:pt>
                <c:pt idx="2521" formatCode="General">
                  <c:v>0.61040669566830896</c:v>
                </c:pt>
                <c:pt idx="2522" formatCode="General">
                  <c:v>0.61064882446468705</c:v>
                </c:pt>
                <c:pt idx="2523" formatCode="General">
                  <c:v>0.61089095326106502</c:v>
                </c:pt>
                <c:pt idx="2524" formatCode="General">
                  <c:v>0.61113308205744299</c:v>
                </c:pt>
                <c:pt idx="2525" formatCode="General">
                  <c:v>0.61137521085381996</c:v>
                </c:pt>
                <c:pt idx="2526" formatCode="General">
                  <c:v>0.61161733965019804</c:v>
                </c:pt>
                <c:pt idx="2527" formatCode="General">
                  <c:v>0.61185946844657602</c:v>
                </c:pt>
                <c:pt idx="2528" formatCode="General">
                  <c:v>0.61210159724295399</c:v>
                </c:pt>
                <c:pt idx="2529" formatCode="General">
                  <c:v>0.61234372603933096</c:v>
                </c:pt>
                <c:pt idx="2530" formatCode="General">
                  <c:v>0.61258585483570904</c:v>
                </c:pt>
                <c:pt idx="2531" formatCode="General">
                  <c:v>0.61282798363208701</c:v>
                </c:pt>
                <c:pt idx="2532" formatCode="General">
                  <c:v>0.61307011242846499</c:v>
                </c:pt>
                <c:pt idx="2533" formatCode="General">
                  <c:v>0.61331224122484196</c:v>
                </c:pt>
                <c:pt idx="2534" formatCode="General">
                  <c:v>0.61355437002122004</c:v>
                </c:pt>
                <c:pt idx="2535" formatCode="General">
                  <c:v>0.61379649881759801</c:v>
                </c:pt>
                <c:pt idx="2536" formatCode="General">
                  <c:v>0.61403862761397598</c:v>
                </c:pt>
                <c:pt idx="2537" formatCode="General">
                  <c:v>0.61428075641035296</c:v>
                </c:pt>
                <c:pt idx="2538" formatCode="General">
                  <c:v>0.61452288520673104</c:v>
                </c:pt>
                <c:pt idx="2539" formatCode="General">
                  <c:v>0.61476501400310901</c:v>
                </c:pt>
                <c:pt idx="2540" formatCode="General">
                  <c:v>0.61500714279948698</c:v>
                </c:pt>
                <c:pt idx="2541" formatCode="General">
                  <c:v>0.61524927159586396</c:v>
                </c:pt>
                <c:pt idx="2542" formatCode="General">
                  <c:v>0.61549140039224204</c:v>
                </c:pt>
                <c:pt idx="2543" formatCode="General">
                  <c:v>0.61573352918862001</c:v>
                </c:pt>
                <c:pt idx="2544" formatCode="General">
                  <c:v>0.61597565798499798</c:v>
                </c:pt>
                <c:pt idx="2545" formatCode="General">
                  <c:v>0.61621778678137495</c:v>
                </c:pt>
                <c:pt idx="2546" formatCode="General">
                  <c:v>0.61645991557775304</c:v>
                </c:pt>
                <c:pt idx="2547" formatCode="General">
                  <c:v>0.61670204437413101</c:v>
                </c:pt>
                <c:pt idx="2548" formatCode="General">
                  <c:v>0.61694417317050898</c:v>
                </c:pt>
                <c:pt idx="2549" formatCode="General">
                  <c:v>0.61718630196688595</c:v>
                </c:pt>
                <c:pt idx="2550" formatCode="General">
                  <c:v>0.61742843076326404</c:v>
                </c:pt>
                <c:pt idx="2551" formatCode="General">
                  <c:v>0.61767055955964201</c:v>
                </c:pt>
                <c:pt idx="2552" formatCode="General">
                  <c:v>0.61791268835601998</c:v>
                </c:pt>
                <c:pt idx="2553" formatCode="General">
                  <c:v>0.61815481715239695</c:v>
                </c:pt>
                <c:pt idx="2554" formatCode="General">
                  <c:v>0.61839694594877503</c:v>
                </c:pt>
                <c:pt idx="2555" formatCode="General">
                  <c:v>0.61863907474515301</c:v>
                </c:pt>
                <c:pt idx="2556" formatCode="General">
                  <c:v>0.61888120354153098</c:v>
                </c:pt>
                <c:pt idx="2557" formatCode="General">
                  <c:v>0.61912333233790795</c:v>
                </c:pt>
                <c:pt idx="2558" formatCode="General">
                  <c:v>0.61936546113428603</c:v>
                </c:pt>
                <c:pt idx="2559" formatCode="General">
                  <c:v>0.619607589930664</c:v>
                </c:pt>
                <c:pt idx="2560" formatCode="General">
                  <c:v>0.61984971872704198</c:v>
                </c:pt>
                <c:pt idx="2561" formatCode="General">
                  <c:v>0.62009184752341895</c:v>
                </c:pt>
                <c:pt idx="2562" formatCode="General">
                  <c:v>0.62033397631979703</c:v>
                </c:pt>
                <c:pt idx="2563" formatCode="General">
                  <c:v>0.620576105116175</c:v>
                </c:pt>
                <c:pt idx="2564" formatCode="General">
                  <c:v>0.62081823391255297</c:v>
                </c:pt>
                <c:pt idx="2565" formatCode="General">
                  <c:v>0.62106036270892995</c:v>
                </c:pt>
                <c:pt idx="2566" formatCode="General">
                  <c:v>0.62130249150530803</c:v>
                </c:pt>
                <c:pt idx="2567" formatCode="General">
                  <c:v>0.621544620301686</c:v>
                </c:pt>
                <c:pt idx="2568" formatCode="General">
                  <c:v>0.62178674909806397</c:v>
                </c:pt>
                <c:pt idx="2569" formatCode="General">
                  <c:v>0.62202887789444095</c:v>
                </c:pt>
                <c:pt idx="2570" formatCode="General">
                  <c:v>0.62227100669081903</c:v>
                </c:pt>
                <c:pt idx="2571" formatCode="General">
                  <c:v>0.622513135487197</c:v>
                </c:pt>
                <c:pt idx="2572" formatCode="General">
                  <c:v>0.62275526428357497</c:v>
                </c:pt>
                <c:pt idx="2573" formatCode="General">
                  <c:v>0.62299739307995206</c:v>
                </c:pt>
                <c:pt idx="2574" formatCode="General">
                  <c:v>0.62323952187633003</c:v>
                </c:pt>
                <c:pt idx="2575" formatCode="General">
                  <c:v>0.623481650672708</c:v>
                </c:pt>
                <c:pt idx="2576" formatCode="General">
                  <c:v>0.62372377946908597</c:v>
                </c:pt>
                <c:pt idx="2577" formatCode="General">
                  <c:v>0.62396590826546305</c:v>
                </c:pt>
                <c:pt idx="2578" formatCode="General">
                  <c:v>0.62420803706184103</c:v>
                </c:pt>
                <c:pt idx="2579" formatCode="General">
                  <c:v>0.624450165858219</c:v>
                </c:pt>
                <c:pt idx="2580" formatCode="General">
                  <c:v>0.62469229465459697</c:v>
                </c:pt>
                <c:pt idx="2581" formatCode="General">
                  <c:v>0.62493442345097405</c:v>
                </c:pt>
                <c:pt idx="2582" formatCode="General">
                  <c:v>0.62517655224735202</c:v>
                </c:pt>
                <c:pt idx="2583" formatCode="General">
                  <c:v>0.62541868104373</c:v>
                </c:pt>
                <c:pt idx="2584" formatCode="General">
                  <c:v>0.62566080984010797</c:v>
                </c:pt>
                <c:pt idx="2585" formatCode="General">
                  <c:v>0.62590293863648505</c:v>
                </c:pt>
                <c:pt idx="2586" formatCode="General">
                  <c:v>0.62614506743286302</c:v>
                </c:pt>
                <c:pt idx="2587" formatCode="General">
                  <c:v>0.62638719622924099</c:v>
                </c:pt>
                <c:pt idx="2588" formatCode="General">
                  <c:v>0.62662932502561897</c:v>
                </c:pt>
                <c:pt idx="2589" formatCode="General">
                  <c:v>0.62687145382199605</c:v>
                </c:pt>
                <c:pt idx="2590" formatCode="General">
                  <c:v>0.62711358261837402</c:v>
                </c:pt>
                <c:pt idx="2591" formatCode="General">
                  <c:v>0.62735571141475199</c:v>
                </c:pt>
                <c:pt idx="2592" formatCode="General">
                  <c:v>0.62759784021112996</c:v>
                </c:pt>
                <c:pt idx="2593" formatCode="General">
                  <c:v>0.62783996900750705</c:v>
                </c:pt>
                <c:pt idx="2594" formatCode="General">
                  <c:v>0.62808209780388502</c:v>
                </c:pt>
                <c:pt idx="2595" formatCode="General">
                  <c:v>0.62832422660026299</c:v>
                </c:pt>
                <c:pt idx="2596" formatCode="General">
                  <c:v>0.62856635539664096</c:v>
                </c:pt>
                <c:pt idx="2597" formatCode="General">
                  <c:v>0.62880848419301805</c:v>
                </c:pt>
                <c:pt idx="2598" formatCode="General">
                  <c:v>0.62905061298939602</c:v>
                </c:pt>
                <c:pt idx="2599" formatCode="General">
                  <c:v>0.62929274178577399</c:v>
                </c:pt>
                <c:pt idx="2600" formatCode="General">
                  <c:v>0.62953487058215196</c:v>
                </c:pt>
                <c:pt idx="2601" formatCode="General">
                  <c:v>0.62977699937852905</c:v>
                </c:pt>
                <c:pt idx="2602" formatCode="General">
                  <c:v>0.63001912817490702</c:v>
                </c:pt>
                <c:pt idx="2603" formatCode="General">
                  <c:v>0.63026125697128499</c:v>
                </c:pt>
                <c:pt idx="2604" formatCode="General">
                  <c:v>0.63050338576766296</c:v>
                </c:pt>
                <c:pt idx="2605" formatCode="General">
                  <c:v>0.63074551456404004</c:v>
                </c:pt>
                <c:pt idx="2606" formatCode="General">
                  <c:v>0.63098764336041802</c:v>
                </c:pt>
                <c:pt idx="2607" formatCode="General">
                  <c:v>0.63122977215679599</c:v>
                </c:pt>
                <c:pt idx="2608" formatCode="General">
                  <c:v>0.63147190095317396</c:v>
                </c:pt>
                <c:pt idx="2609" formatCode="General">
                  <c:v>0.63171402974955104</c:v>
                </c:pt>
                <c:pt idx="2610" formatCode="General">
                  <c:v>0.63195615854592901</c:v>
                </c:pt>
                <c:pt idx="2611" formatCode="General">
                  <c:v>0.63219828734230699</c:v>
                </c:pt>
                <c:pt idx="2612" formatCode="General">
                  <c:v>0.63244041613868496</c:v>
                </c:pt>
                <c:pt idx="2613" formatCode="General">
                  <c:v>0.63268254493506204</c:v>
                </c:pt>
                <c:pt idx="2614" formatCode="General">
                  <c:v>0.63292467373144001</c:v>
                </c:pt>
                <c:pt idx="2615" formatCode="General">
                  <c:v>0.63316680252781798</c:v>
                </c:pt>
                <c:pt idx="2616" formatCode="General">
                  <c:v>0.63340893132419596</c:v>
                </c:pt>
                <c:pt idx="2617" formatCode="General">
                  <c:v>0.63365106012057304</c:v>
                </c:pt>
                <c:pt idx="2618" formatCode="General">
                  <c:v>0.63389318891695101</c:v>
                </c:pt>
                <c:pt idx="2619" formatCode="General">
                  <c:v>0.63413531771332898</c:v>
                </c:pt>
                <c:pt idx="2620" formatCode="General">
                  <c:v>0.63437744650970695</c:v>
                </c:pt>
                <c:pt idx="2621" formatCode="General">
                  <c:v>0.63461957530608404</c:v>
                </c:pt>
                <c:pt idx="2622" formatCode="General">
                  <c:v>0.63486170410246201</c:v>
                </c:pt>
                <c:pt idx="2623" formatCode="General">
                  <c:v>0.63510383289883998</c:v>
                </c:pt>
                <c:pt idx="2624" formatCode="General">
                  <c:v>0.63534596169521795</c:v>
                </c:pt>
                <c:pt idx="2625" formatCode="General">
                  <c:v>0.63558809049159504</c:v>
                </c:pt>
                <c:pt idx="2626" formatCode="General">
                  <c:v>0.63583021928797301</c:v>
                </c:pt>
                <c:pt idx="2627" formatCode="General">
                  <c:v>0.63607234808435098</c:v>
                </c:pt>
                <c:pt idx="2628" formatCode="General">
                  <c:v>0.63631447688072895</c:v>
                </c:pt>
                <c:pt idx="2629" formatCode="General">
                  <c:v>0.63655660567710604</c:v>
                </c:pt>
                <c:pt idx="2630" formatCode="General">
                  <c:v>0.63679873447348401</c:v>
                </c:pt>
                <c:pt idx="2631" formatCode="General">
                  <c:v>0.63704086326986198</c:v>
                </c:pt>
                <c:pt idx="2632" formatCode="General">
                  <c:v>0.63728299206623995</c:v>
                </c:pt>
                <c:pt idx="2633" formatCode="General">
                  <c:v>0.63752512086261703</c:v>
                </c:pt>
                <c:pt idx="2634" formatCode="General">
                  <c:v>0.63776724965899501</c:v>
                </c:pt>
                <c:pt idx="2635" formatCode="General">
                  <c:v>0.63800937845537298</c:v>
                </c:pt>
                <c:pt idx="2636" formatCode="General">
                  <c:v>0.63825150725175095</c:v>
                </c:pt>
                <c:pt idx="2637" formatCode="General">
                  <c:v>0.63849363604812803</c:v>
                </c:pt>
                <c:pt idx="2638" formatCode="General">
                  <c:v>0.638735764844506</c:v>
                </c:pt>
                <c:pt idx="2639" formatCode="General">
                  <c:v>0.63897789364088398</c:v>
                </c:pt>
                <c:pt idx="2640" formatCode="General">
                  <c:v>0.63922002243726195</c:v>
                </c:pt>
                <c:pt idx="2641" formatCode="General">
                  <c:v>0.63946215123363903</c:v>
                </c:pt>
                <c:pt idx="2642" formatCode="General">
                  <c:v>0.639704280030017</c:v>
                </c:pt>
                <c:pt idx="2643" formatCode="General">
                  <c:v>0.63994640882639497</c:v>
                </c:pt>
                <c:pt idx="2644" formatCode="General">
                  <c:v>0.64018853762277295</c:v>
                </c:pt>
                <c:pt idx="2645" formatCode="General">
                  <c:v>0.64043066641915003</c:v>
                </c:pt>
                <c:pt idx="2646" formatCode="General">
                  <c:v>0.640672795215528</c:v>
                </c:pt>
                <c:pt idx="2647" formatCode="General">
                  <c:v>0.64091492401190597</c:v>
                </c:pt>
                <c:pt idx="2648" formatCode="General">
                  <c:v>0.64115705280828394</c:v>
                </c:pt>
                <c:pt idx="2649" formatCode="General">
                  <c:v>0.64139918160466103</c:v>
                </c:pt>
                <c:pt idx="2650" formatCode="General">
                  <c:v>0.641641310401039</c:v>
                </c:pt>
                <c:pt idx="2651" formatCode="General">
                  <c:v>0.64188343919741697</c:v>
                </c:pt>
                <c:pt idx="2652" formatCode="General">
                  <c:v>0.64212556799379505</c:v>
                </c:pt>
                <c:pt idx="2653" formatCode="General">
                  <c:v>0.64236769679017203</c:v>
                </c:pt>
                <c:pt idx="2654" formatCode="General">
                  <c:v>0.64260982558655</c:v>
                </c:pt>
                <c:pt idx="2655" formatCode="General">
                  <c:v>0.64285195438292797</c:v>
                </c:pt>
                <c:pt idx="2656" formatCode="General">
                  <c:v>0.64309408317930605</c:v>
                </c:pt>
                <c:pt idx="2657" formatCode="General">
                  <c:v>0.64333621197568303</c:v>
                </c:pt>
                <c:pt idx="2658" formatCode="General">
                  <c:v>0.643578340772061</c:v>
                </c:pt>
                <c:pt idx="2659" formatCode="General">
                  <c:v>0.64382046956843897</c:v>
                </c:pt>
                <c:pt idx="2660" formatCode="General">
                  <c:v>0.64406259836481705</c:v>
                </c:pt>
                <c:pt idx="2661" formatCode="General">
                  <c:v>0.64430472716119402</c:v>
                </c:pt>
                <c:pt idx="2662" formatCode="General">
                  <c:v>0.644546855957572</c:v>
                </c:pt>
                <c:pt idx="2663" formatCode="General">
                  <c:v>0.64478898475394997</c:v>
                </c:pt>
                <c:pt idx="2664" formatCode="General">
                  <c:v>0.64503111355032805</c:v>
                </c:pt>
                <c:pt idx="2665" formatCode="General">
                  <c:v>0.64527324234670502</c:v>
                </c:pt>
                <c:pt idx="2666" formatCode="General">
                  <c:v>0.64551537114308299</c:v>
                </c:pt>
                <c:pt idx="2667" formatCode="General">
                  <c:v>0.64575749993946097</c:v>
                </c:pt>
                <c:pt idx="2668" formatCode="General">
                  <c:v>0.64599962873583905</c:v>
                </c:pt>
                <c:pt idx="2669" formatCode="General">
                  <c:v>0.64624175753221602</c:v>
                </c:pt>
                <c:pt idx="2670" formatCode="General">
                  <c:v>0.64648388632859399</c:v>
                </c:pt>
                <c:pt idx="2671" formatCode="General">
                  <c:v>0.64672601512497196</c:v>
                </c:pt>
                <c:pt idx="2672" formatCode="General">
                  <c:v>0.64696814392135005</c:v>
                </c:pt>
                <c:pt idx="2673" formatCode="General">
                  <c:v>0.64721027271772702</c:v>
                </c:pt>
                <c:pt idx="2674" formatCode="General">
                  <c:v>0.64745240151410499</c:v>
                </c:pt>
                <c:pt idx="2675" formatCode="General">
                  <c:v>0.64769453031048296</c:v>
                </c:pt>
                <c:pt idx="2676" formatCode="General">
                  <c:v>0.64793665910686105</c:v>
                </c:pt>
                <c:pt idx="2677" formatCode="General">
                  <c:v>0.64817878790323802</c:v>
                </c:pt>
                <c:pt idx="2678" formatCode="General">
                  <c:v>0.64842091669961599</c:v>
                </c:pt>
                <c:pt idx="2679" formatCode="General">
                  <c:v>0.64866304549599396</c:v>
                </c:pt>
                <c:pt idx="2680" formatCode="General">
                  <c:v>0.64890517429237204</c:v>
                </c:pt>
                <c:pt idx="2681" formatCode="General">
                  <c:v>0.64914730308874902</c:v>
                </c:pt>
                <c:pt idx="2682" formatCode="General">
                  <c:v>0.64938943188512699</c:v>
                </c:pt>
                <c:pt idx="2683" formatCode="General">
                  <c:v>0.64963156068150496</c:v>
                </c:pt>
                <c:pt idx="2684" formatCode="General">
                  <c:v>0.64987368947788304</c:v>
                </c:pt>
                <c:pt idx="2685" formatCode="General">
                  <c:v>0.65011581827426002</c:v>
                </c:pt>
                <c:pt idx="2686" formatCode="General">
                  <c:v>0.65035794707063799</c:v>
                </c:pt>
                <c:pt idx="2687" formatCode="General">
                  <c:v>0.65060007586701596</c:v>
                </c:pt>
                <c:pt idx="2688" formatCode="General">
                  <c:v>0.65084220466339404</c:v>
                </c:pt>
                <c:pt idx="2689" formatCode="General">
                  <c:v>0.65108433345977101</c:v>
                </c:pt>
                <c:pt idx="2690" formatCode="General">
                  <c:v>0.65132646225614899</c:v>
                </c:pt>
                <c:pt idx="2691" formatCode="General">
                  <c:v>0.65156859105252696</c:v>
                </c:pt>
                <c:pt idx="2692" formatCode="General">
                  <c:v>0.65181071984890504</c:v>
                </c:pt>
                <c:pt idx="2693" formatCode="General">
                  <c:v>0.65205284864528201</c:v>
                </c:pt>
                <c:pt idx="2694" formatCode="General">
                  <c:v>0.65229497744165998</c:v>
                </c:pt>
                <c:pt idx="2695" formatCode="General">
                  <c:v>0.65253710623803796</c:v>
                </c:pt>
                <c:pt idx="2696" formatCode="General">
                  <c:v>0.65277923503441604</c:v>
                </c:pt>
                <c:pt idx="2697" formatCode="General">
                  <c:v>0.65302136383079301</c:v>
                </c:pt>
                <c:pt idx="2698" formatCode="General">
                  <c:v>0.65326349262717098</c:v>
                </c:pt>
                <c:pt idx="2699" formatCode="General">
                  <c:v>0.65350562142354895</c:v>
                </c:pt>
                <c:pt idx="2700" formatCode="General">
                  <c:v>0.65374775021992704</c:v>
                </c:pt>
                <c:pt idx="2701" formatCode="General">
                  <c:v>0.65398987901630401</c:v>
                </c:pt>
                <c:pt idx="2702" formatCode="General">
                  <c:v>0.65423200781268198</c:v>
                </c:pt>
                <c:pt idx="2703" formatCode="General">
                  <c:v>0.65447413660905995</c:v>
                </c:pt>
                <c:pt idx="2704" formatCode="General">
                  <c:v>0.65471626540543804</c:v>
                </c:pt>
                <c:pt idx="2705" formatCode="General">
                  <c:v>0.65495839420181501</c:v>
                </c:pt>
                <c:pt idx="2706" formatCode="General">
                  <c:v>0.65520052299819298</c:v>
                </c:pt>
                <c:pt idx="2707" formatCode="General">
                  <c:v>0.65544265179457095</c:v>
                </c:pt>
                <c:pt idx="2708" formatCode="General">
                  <c:v>0.65568478059094903</c:v>
                </c:pt>
                <c:pt idx="2709" formatCode="General">
                  <c:v>0.65592690938732601</c:v>
                </c:pt>
                <c:pt idx="2710" formatCode="General">
                  <c:v>0.65616903818370398</c:v>
                </c:pt>
                <c:pt idx="2711" formatCode="General">
                  <c:v>0.65641116698008195</c:v>
                </c:pt>
                <c:pt idx="2712" formatCode="General">
                  <c:v>0.65665329577646003</c:v>
                </c:pt>
                <c:pt idx="2713" formatCode="General">
                  <c:v>0.65689542457283701</c:v>
                </c:pt>
                <c:pt idx="2714" formatCode="General">
                  <c:v>0.65713755336921498</c:v>
                </c:pt>
                <c:pt idx="2715" formatCode="General">
                  <c:v>0.65737968216559295</c:v>
                </c:pt>
                <c:pt idx="2716" formatCode="General">
                  <c:v>0.65762181096197103</c:v>
                </c:pt>
                <c:pt idx="2717" formatCode="General">
                  <c:v>0.657863939758348</c:v>
                </c:pt>
                <c:pt idx="2718" formatCode="General">
                  <c:v>0.65810606855472598</c:v>
                </c:pt>
                <c:pt idx="2719" formatCode="General">
                  <c:v>0.65834819735110395</c:v>
                </c:pt>
                <c:pt idx="2720" formatCode="General">
                  <c:v>0.65859032614748203</c:v>
                </c:pt>
                <c:pt idx="2721" formatCode="General">
                  <c:v>0.658832454943859</c:v>
                </c:pt>
                <c:pt idx="2722" formatCode="General">
                  <c:v>0.65907458374023697</c:v>
                </c:pt>
                <c:pt idx="2723" formatCode="General">
                  <c:v>0.65931671253661495</c:v>
                </c:pt>
                <c:pt idx="2724" formatCode="General">
                  <c:v>0.65955884133299303</c:v>
                </c:pt>
                <c:pt idx="2725" formatCode="General">
                  <c:v>0.65980097012937</c:v>
                </c:pt>
                <c:pt idx="2726" formatCode="General">
                  <c:v>0.66004309892574797</c:v>
                </c:pt>
                <c:pt idx="2727" formatCode="General">
                  <c:v>0.66028522772212594</c:v>
                </c:pt>
                <c:pt idx="2728" formatCode="General">
                  <c:v>0.66052735651850403</c:v>
                </c:pt>
                <c:pt idx="2729" formatCode="General">
                  <c:v>0.660769485314881</c:v>
                </c:pt>
                <c:pt idx="2730" formatCode="General">
                  <c:v>0.66101161411125897</c:v>
                </c:pt>
                <c:pt idx="2731" formatCode="General">
                  <c:v>0.66125374290763705</c:v>
                </c:pt>
                <c:pt idx="2732" formatCode="General">
                  <c:v>0.66149587170401503</c:v>
                </c:pt>
                <c:pt idx="2733" formatCode="General">
                  <c:v>0.661738000500392</c:v>
                </c:pt>
                <c:pt idx="2734" formatCode="General">
                  <c:v>0.66198012929676997</c:v>
                </c:pt>
                <c:pt idx="2735" formatCode="General">
                  <c:v>0.66222225809314805</c:v>
                </c:pt>
                <c:pt idx="2736" formatCode="General">
                  <c:v>0.66246438688952602</c:v>
                </c:pt>
                <c:pt idx="2737" formatCode="General">
                  <c:v>0.662706515685903</c:v>
                </c:pt>
                <c:pt idx="2738" formatCode="General">
                  <c:v>0.66294864448228097</c:v>
                </c:pt>
                <c:pt idx="2739" formatCode="General">
                  <c:v>0.66319077327865905</c:v>
                </c:pt>
                <c:pt idx="2740" formatCode="General">
                  <c:v>0.66343290207503702</c:v>
                </c:pt>
                <c:pt idx="2741" formatCode="General">
                  <c:v>0.663675030871414</c:v>
                </c:pt>
                <c:pt idx="2742" formatCode="General">
                  <c:v>0.66391715966779197</c:v>
                </c:pt>
                <c:pt idx="2743" formatCode="General">
                  <c:v>0.66415928846417005</c:v>
                </c:pt>
                <c:pt idx="2744" formatCode="General">
                  <c:v>0.66440141726054802</c:v>
                </c:pt>
                <c:pt idx="2745" formatCode="General">
                  <c:v>0.66464354605692499</c:v>
                </c:pt>
                <c:pt idx="2746" formatCode="General">
                  <c:v>0.66488567485330297</c:v>
                </c:pt>
                <c:pt idx="2747" formatCode="General">
                  <c:v>0.66512780364968105</c:v>
                </c:pt>
                <c:pt idx="2748" formatCode="General">
                  <c:v>0.66536993244605902</c:v>
                </c:pt>
                <c:pt idx="2749" formatCode="General">
                  <c:v>0.66561206124243599</c:v>
                </c:pt>
                <c:pt idx="2750" formatCode="General">
                  <c:v>0.66585419003881396</c:v>
                </c:pt>
                <c:pt idx="2751" formatCode="General">
                  <c:v>0.66609631883519205</c:v>
                </c:pt>
                <c:pt idx="2752" formatCode="General">
                  <c:v>0.66633844763157002</c:v>
                </c:pt>
                <c:pt idx="2753" formatCode="General">
                  <c:v>0.66658057642794699</c:v>
                </c:pt>
                <c:pt idx="2754" formatCode="General">
                  <c:v>0.66682270522432496</c:v>
                </c:pt>
                <c:pt idx="2755" formatCode="General">
                  <c:v>0.66706483402070305</c:v>
                </c:pt>
                <c:pt idx="2756" formatCode="General">
                  <c:v>0.66730696281708102</c:v>
                </c:pt>
                <c:pt idx="2757" formatCode="General">
                  <c:v>0.66754909161345799</c:v>
                </c:pt>
                <c:pt idx="2758" formatCode="General">
                  <c:v>0.66779122040983596</c:v>
                </c:pt>
                <c:pt idx="2759" formatCode="General">
                  <c:v>0.66803334920621404</c:v>
                </c:pt>
                <c:pt idx="2760" formatCode="General">
                  <c:v>0.66827547800259202</c:v>
                </c:pt>
                <c:pt idx="2761" formatCode="General">
                  <c:v>0.66851760679896899</c:v>
                </c:pt>
                <c:pt idx="2762" formatCode="General">
                  <c:v>0.66875973559534696</c:v>
                </c:pt>
                <c:pt idx="2763" formatCode="General">
                  <c:v>0.66900186439172504</c:v>
                </c:pt>
                <c:pt idx="2764" formatCode="General">
                  <c:v>0.66924399318810301</c:v>
                </c:pt>
                <c:pt idx="2765" formatCode="General">
                  <c:v>0.66948612198447999</c:v>
                </c:pt>
                <c:pt idx="2766" formatCode="General">
                  <c:v>0.66972825078085796</c:v>
                </c:pt>
                <c:pt idx="2767" formatCode="General">
                  <c:v>0.66997037957723604</c:v>
                </c:pt>
                <c:pt idx="2768" formatCode="General">
                  <c:v>0.67021250837361401</c:v>
                </c:pt>
                <c:pt idx="2769" formatCode="General">
                  <c:v>0.67045463716999099</c:v>
                </c:pt>
                <c:pt idx="2770" formatCode="General">
                  <c:v>0.67069676596636896</c:v>
                </c:pt>
                <c:pt idx="2771" formatCode="General">
                  <c:v>0.67093889476274704</c:v>
                </c:pt>
                <c:pt idx="2772" formatCode="General">
                  <c:v>0.67118102355912501</c:v>
                </c:pt>
                <c:pt idx="2773" formatCode="General">
                  <c:v>0.67142315235550198</c:v>
                </c:pt>
                <c:pt idx="2774" formatCode="General">
                  <c:v>0.67166528115187996</c:v>
                </c:pt>
                <c:pt idx="2775" formatCode="General">
                  <c:v>0.67190740994825804</c:v>
                </c:pt>
                <c:pt idx="2776" formatCode="General">
                  <c:v>0.67214953874463601</c:v>
                </c:pt>
                <c:pt idx="2777" formatCode="General">
                  <c:v>0.67239166754101298</c:v>
                </c:pt>
                <c:pt idx="2778" formatCode="General">
                  <c:v>0.67263379633739095</c:v>
                </c:pt>
                <c:pt idx="2779" formatCode="General">
                  <c:v>0.67287592513376904</c:v>
                </c:pt>
                <c:pt idx="2780" formatCode="General">
                  <c:v>0.67311805393014701</c:v>
                </c:pt>
                <c:pt idx="2781" formatCode="General">
                  <c:v>0.67336018272652398</c:v>
                </c:pt>
                <c:pt idx="2782" formatCode="General">
                  <c:v>0.67360231152290195</c:v>
                </c:pt>
                <c:pt idx="2783" formatCode="General">
                  <c:v>0.67384444031928004</c:v>
                </c:pt>
                <c:pt idx="2784" formatCode="General">
                  <c:v>0.67408656911565801</c:v>
                </c:pt>
                <c:pt idx="2785" formatCode="General">
                  <c:v>0.67432869791203498</c:v>
                </c:pt>
                <c:pt idx="2786" formatCode="General">
                  <c:v>0.67457082670841295</c:v>
                </c:pt>
                <c:pt idx="2787" formatCode="General">
                  <c:v>0.67481295550479103</c:v>
                </c:pt>
                <c:pt idx="2788" formatCode="General">
                  <c:v>0.67505508430116901</c:v>
                </c:pt>
                <c:pt idx="2789" formatCode="General">
                  <c:v>0.67529721309754598</c:v>
                </c:pt>
                <c:pt idx="2790" formatCode="General">
                  <c:v>0.67553934189392395</c:v>
                </c:pt>
                <c:pt idx="2791" formatCode="General">
                  <c:v>0.67578147069030203</c:v>
                </c:pt>
                <c:pt idx="2792" formatCode="General">
                  <c:v>0.67602359948668</c:v>
                </c:pt>
                <c:pt idx="2793" formatCode="General">
                  <c:v>0.67626572828305698</c:v>
                </c:pt>
                <c:pt idx="2794" formatCode="General">
                  <c:v>0.67650785707943495</c:v>
                </c:pt>
                <c:pt idx="2795" formatCode="General">
                  <c:v>0.67674998587581303</c:v>
                </c:pt>
                <c:pt idx="2796" formatCode="General">
                  <c:v>0.676992114672191</c:v>
                </c:pt>
                <c:pt idx="2797" formatCode="General">
                  <c:v>0.67723424346856798</c:v>
                </c:pt>
                <c:pt idx="2798" formatCode="General">
                  <c:v>0.67747637226494595</c:v>
                </c:pt>
                <c:pt idx="2799" formatCode="General">
                  <c:v>0.67771850106132403</c:v>
                </c:pt>
                <c:pt idx="2800" formatCode="General">
                  <c:v>0.677960629857702</c:v>
                </c:pt>
                <c:pt idx="2801" formatCode="General">
                  <c:v>0.67820275865407897</c:v>
                </c:pt>
                <c:pt idx="2802" formatCode="General">
                  <c:v>0.67844488745045695</c:v>
                </c:pt>
                <c:pt idx="2803" formatCode="General">
                  <c:v>0.67868701624683503</c:v>
                </c:pt>
                <c:pt idx="2804" formatCode="General">
                  <c:v>0.678929145043213</c:v>
                </c:pt>
                <c:pt idx="2805" formatCode="General">
                  <c:v>0.67917127383958997</c:v>
                </c:pt>
                <c:pt idx="2806" formatCode="General">
                  <c:v>0.67941340263596794</c:v>
                </c:pt>
                <c:pt idx="2807" formatCode="General">
                  <c:v>0.67965553143234603</c:v>
                </c:pt>
                <c:pt idx="2808" formatCode="General">
                  <c:v>0.679897660228724</c:v>
                </c:pt>
                <c:pt idx="2809" formatCode="General">
                  <c:v>0.68013978902510097</c:v>
                </c:pt>
                <c:pt idx="2810" formatCode="General">
                  <c:v>0.68038191782147905</c:v>
                </c:pt>
                <c:pt idx="2811" formatCode="General">
                  <c:v>0.68062404661785703</c:v>
                </c:pt>
                <c:pt idx="2812" formatCode="General">
                  <c:v>0.680866175414235</c:v>
                </c:pt>
                <c:pt idx="2813" formatCode="General">
                  <c:v>0.68110830421061197</c:v>
                </c:pt>
                <c:pt idx="2814" formatCode="General">
                  <c:v>0.68135043300699005</c:v>
                </c:pt>
                <c:pt idx="2815" formatCode="General">
                  <c:v>0.68159256180336802</c:v>
                </c:pt>
                <c:pt idx="2816" formatCode="General">
                  <c:v>0.681834690599746</c:v>
                </c:pt>
                <c:pt idx="2817" formatCode="General">
                  <c:v>0.68207681939612297</c:v>
                </c:pt>
                <c:pt idx="2818" formatCode="General">
                  <c:v>0.68231894819250105</c:v>
                </c:pt>
                <c:pt idx="2819" formatCode="General">
                  <c:v>0.68256107698887902</c:v>
                </c:pt>
                <c:pt idx="2820" formatCode="General">
                  <c:v>0.68280320578525699</c:v>
                </c:pt>
                <c:pt idx="2821" formatCode="General">
                  <c:v>0.68304533458163397</c:v>
                </c:pt>
                <c:pt idx="2822" formatCode="General">
                  <c:v>0.68328746337801205</c:v>
                </c:pt>
                <c:pt idx="2823" formatCode="General">
                  <c:v>0.68352959217439002</c:v>
                </c:pt>
                <c:pt idx="2824" formatCode="General">
                  <c:v>0.68377172097076799</c:v>
                </c:pt>
                <c:pt idx="2825" formatCode="General">
                  <c:v>0.68401384976714497</c:v>
                </c:pt>
                <c:pt idx="2826" formatCode="General">
                  <c:v>0.68425597856352305</c:v>
                </c:pt>
                <c:pt idx="2827" formatCode="General">
                  <c:v>0.68449810735990102</c:v>
                </c:pt>
                <c:pt idx="2828" formatCode="General">
                  <c:v>0.68474023615627899</c:v>
                </c:pt>
                <c:pt idx="2829" formatCode="General">
                  <c:v>0.68498236495265596</c:v>
                </c:pt>
                <c:pt idx="2830" formatCode="General">
                  <c:v>0.68522449374903405</c:v>
                </c:pt>
                <c:pt idx="2831" formatCode="General">
                  <c:v>0.68546662254541202</c:v>
                </c:pt>
                <c:pt idx="2832" formatCode="General">
                  <c:v>0.68570875134178999</c:v>
                </c:pt>
                <c:pt idx="2833" formatCode="General">
                  <c:v>0.68595088013816696</c:v>
                </c:pt>
                <c:pt idx="2834" formatCode="General">
                  <c:v>0.68619300893454505</c:v>
                </c:pt>
                <c:pt idx="2835" formatCode="General">
                  <c:v>0.68643513773092302</c:v>
                </c:pt>
                <c:pt idx="2836" formatCode="General">
                  <c:v>0.68667726652730099</c:v>
                </c:pt>
                <c:pt idx="2837" formatCode="General">
                  <c:v>0.68691939532367796</c:v>
                </c:pt>
                <c:pt idx="2838" formatCode="General">
                  <c:v>0.68716152412005604</c:v>
                </c:pt>
                <c:pt idx="2839" formatCode="General">
                  <c:v>0.68740365291643402</c:v>
                </c:pt>
                <c:pt idx="2840" formatCode="General">
                  <c:v>0.68764578171281199</c:v>
                </c:pt>
                <c:pt idx="2841" formatCode="General">
                  <c:v>0.68788791050918896</c:v>
                </c:pt>
                <c:pt idx="2842" formatCode="General">
                  <c:v>0.68813003930556704</c:v>
                </c:pt>
                <c:pt idx="2843" formatCode="General">
                  <c:v>0.68837216810194501</c:v>
                </c:pt>
                <c:pt idx="2844" formatCode="General">
                  <c:v>0.68861429689832299</c:v>
                </c:pt>
                <c:pt idx="2845" formatCode="General">
                  <c:v>0.68885642569469996</c:v>
                </c:pt>
                <c:pt idx="2846" formatCode="General">
                  <c:v>0.68909855449107804</c:v>
                </c:pt>
                <c:pt idx="2847" formatCode="General">
                  <c:v>0.68934068328745601</c:v>
                </c:pt>
                <c:pt idx="2848" formatCode="General">
                  <c:v>0.68958281208383398</c:v>
                </c:pt>
                <c:pt idx="2849" formatCode="General">
                  <c:v>0.68982494088021096</c:v>
                </c:pt>
                <c:pt idx="2850" formatCode="General">
                  <c:v>0.69006706967658904</c:v>
                </c:pt>
                <c:pt idx="2851" formatCode="General">
                  <c:v>0.69030919847296701</c:v>
                </c:pt>
                <c:pt idx="2852" formatCode="General">
                  <c:v>0.69055132726934498</c:v>
                </c:pt>
                <c:pt idx="2853" formatCode="General">
                  <c:v>0.69079345606572196</c:v>
                </c:pt>
                <c:pt idx="2854" formatCode="General">
                  <c:v>0.69103558486210004</c:v>
                </c:pt>
                <c:pt idx="2855" formatCode="General">
                  <c:v>0.69127771365847801</c:v>
                </c:pt>
                <c:pt idx="2856" formatCode="General">
                  <c:v>0.69151984245485598</c:v>
                </c:pt>
                <c:pt idx="2857" formatCode="General">
                  <c:v>0.69176197125123295</c:v>
                </c:pt>
                <c:pt idx="2858" formatCode="General">
                  <c:v>0.69200410004761104</c:v>
                </c:pt>
                <c:pt idx="2859" formatCode="General">
                  <c:v>0.69224622884398901</c:v>
                </c:pt>
                <c:pt idx="2860" formatCode="General">
                  <c:v>0.69248835764036698</c:v>
                </c:pt>
                <c:pt idx="2861" formatCode="General">
                  <c:v>0.69273048643674395</c:v>
                </c:pt>
                <c:pt idx="2862" formatCode="General">
                  <c:v>0.69297261523312204</c:v>
                </c:pt>
                <c:pt idx="2863" formatCode="General">
                  <c:v>0.69321474402950001</c:v>
                </c:pt>
                <c:pt idx="2864" formatCode="General">
                  <c:v>0.69345687282587798</c:v>
                </c:pt>
                <c:pt idx="2865" formatCode="General">
                  <c:v>0.69369900162225495</c:v>
                </c:pt>
                <c:pt idx="2866" formatCode="General">
                  <c:v>0.69394113041863303</c:v>
                </c:pt>
                <c:pt idx="2867" formatCode="General">
                  <c:v>0.69418325921501101</c:v>
                </c:pt>
                <c:pt idx="2868" formatCode="General">
                  <c:v>0.69442538801138898</c:v>
                </c:pt>
                <c:pt idx="2869" formatCode="General">
                  <c:v>0.69466751680776595</c:v>
                </c:pt>
                <c:pt idx="2870" formatCode="General">
                  <c:v>0.69490964560414403</c:v>
                </c:pt>
                <c:pt idx="2871" formatCode="General">
                  <c:v>0.695151774400522</c:v>
                </c:pt>
                <c:pt idx="2872" formatCode="General">
                  <c:v>0.69539390319689998</c:v>
                </c:pt>
                <c:pt idx="2873" formatCode="General">
                  <c:v>0.69563603199327695</c:v>
                </c:pt>
                <c:pt idx="2874" formatCode="General">
                  <c:v>0.69587816078965503</c:v>
                </c:pt>
                <c:pt idx="2875" formatCode="General">
                  <c:v>0.696120289586033</c:v>
                </c:pt>
                <c:pt idx="2876" formatCode="General">
                  <c:v>0.69636241838241097</c:v>
                </c:pt>
                <c:pt idx="2877" formatCode="General">
                  <c:v>0.69660454717878795</c:v>
                </c:pt>
                <c:pt idx="2878" formatCode="General">
                  <c:v>0.69684667597516603</c:v>
                </c:pt>
                <c:pt idx="2879" formatCode="General">
                  <c:v>0.697088804771544</c:v>
                </c:pt>
                <c:pt idx="2880" formatCode="General">
                  <c:v>0.69733093356792197</c:v>
                </c:pt>
                <c:pt idx="2881" formatCode="General">
                  <c:v>0.69757306236429895</c:v>
                </c:pt>
                <c:pt idx="2882" formatCode="General">
                  <c:v>0.69781519116067703</c:v>
                </c:pt>
                <c:pt idx="2883" formatCode="General">
                  <c:v>0.698057319957055</c:v>
                </c:pt>
                <c:pt idx="2884" formatCode="General">
                  <c:v>0.69829944875343297</c:v>
                </c:pt>
                <c:pt idx="2885" formatCode="General">
                  <c:v>0.69854157754981006</c:v>
                </c:pt>
                <c:pt idx="2886" formatCode="General">
                  <c:v>0.69878370634618803</c:v>
                </c:pt>
                <c:pt idx="2887" formatCode="General">
                  <c:v>0.699025835142566</c:v>
                </c:pt>
                <c:pt idx="2888" formatCode="General">
                  <c:v>0.69926796393894397</c:v>
                </c:pt>
                <c:pt idx="2889" formatCode="General">
                  <c:v>0.69951009273532105</c:v>
                </c:pt>
                <c:pt idx="2890" formatCode="General">
                  <c:v>0.69975222153169903</c:v>
                </c:pt>
                <c:pt idx="2891" formatCode="General">
                  <c:v>0.699994350328077</c:v>
                </c:pt>
                <c:pt idx="2892" formatCode="General">
                  <c:v>0.70023647912445497</c:v>
                </c:pt>
                <c:pt idx="2893" formatCode="General">
                  <c:v>0.70047860792083205</c:v>
                </c:pt>
                <c:pt idx="2894" formatCode="General">
                  <c:v>0.70072073671721002</c:v>
                </c:pt>
                <c:pt idx="2895" formatCode="General">
                  <c:v>0.700962865513588</c:v>
                </c:pt>
                <c:pt idx="2896" formatCode="General">
                  <c:v>0.70120499430996597</c:v>
                </c:pt>
                <c:pt idx="2897" formatCode="General">
                  <c:v>0.70144712310634305</c:v>
                </c:pt>
                <c:pt idx="2898" formatCode="General">
                  <c:v>0.70168925190272102</c:v>
                </c:pt>
                <c:pt idx="2899" formatCode="General">
                  <c:v>0.70193138069909899</c:v>
                </c:pt>
                <c:pt idx="2900" formatCode="General">
                  <c:v>0.70217350949547697</c:v>
                </c:pt>
                <c:pt idx="2901" formatCode="General">
                  <c:v>0.70241563829185405</c:v>
                </c:pt>
                <c:pt idx="2902" formatCode="General">
                  <c:v>0.70265776708823202</c:v>
                </c:pt>
                <c:pt idx="2903" formatCode="General">
                  <c:v>0.70289989588460999</c:v>
                </c:pt>
                <c:pt idx="2904" formatCode="General">
                  <c:v>0.70314202468098796</c:v>
                </c:pt>
                <c:pt idx="2905" formatCode="General">
                  <c:v>0.70338415347736505</c:v>
                </c:pt>
                <c:pt idx="2906" formatCode="General">
                  <c:v>0.70362628227374302</c:v>
                </c:pt>
                <c:pt idx="2907" formatCode="General">
                  <c:v>0.70386841107012099</c:v>
                </c:pt>
                <c:pt idx="2908" formatCode="General">
                  <c:v>0.70411053986649896</c:v>
                </c:pt>
                <c:pt idx="2909" formatCode="General">
                  <c:v>0.70435266866287605</c:v>
                </c:pt>
                <c:pt idx="2910" formatCode="General">
                  <c:v>0.70459479745925402</c:v>
                </c:pt>
                <c:pt idx="2911" formatCode="General">
                  <c:v>0.70483692625563199</c:v>
                </c:pt>
                <c:pt idx="2912" formatCode="General">
                  <c:v>0.70507905505200996</c:v>
                </c:pt>
                <c:pt idx="2913" formatCode="General">
                  <c:v>0.70532118384838705</c:v>
                </c:pt>
                <c:pt idx="2914" formatCode="General">
                  <c:v>0.70556331264476502</c:v>
                </c:pt>
                <c:pt idx="2915" formatCode="General">
                  <c:v>0.70580544144114299</c:v>
                </c:pt>
                <c:pt idx="2916" formatCode="General">
                  <c:v>0.70604757023752096</c:v>
                </c:pt>
                <c:pt idx="2917" formatCode="General">
                  <c:v>0.70628969903389804</c:v>
                </c:pt>
                <c:pt idx="2918" formatCode="General">
                  <c:v>0.70653182783027602</c:v>
                </c:pt>
                <c:pt idx="2919" formatCode="General">
                  <c:v>0.70677395662665399</c:v>
                </c:pt>
                <c:pt idx="2920" formatCode="General">
                  <c:v>0.70701608542303196</c:v>
                </c:pt>
                <c:pt idx="2921" formatCode="General">
                  <c:v>0.70725821421940904</c:v>
                </c:pt>
                <c:pt idx="2922" formatCode="General">
                  <c:v>0.70750034301578701</c:v>
                </c:pt>
                <c:pt idx="2923" formatCode="General">
                  <c:v>0.70774247181216499</c:v>
                </c:pt>
                <c:pt idx="2924" formatCode="General">
                  <c:v>0.70798460060854296</c:v>
                </c:pt>
                <c:pt idx="2925" formatCode="General">
                  <c:v>0.70822672940492004</c:v>
                </c:pt>
                <c:pt idx="2926" formatCode="General">
                  <c:v>0.70846885820129801</c:v>
                </c:pt>
                <c:pt idx="2927" formatCode="General">
                  <c:v>0.70871098699767598</c:v>
                </c:pt>
                <c:pt idx="2928" formatCode="General">
                  <c:v>0.70895311579405396</c:v>
                </c:pt>
                <c:pt idx="2929" formatCode="General">
                  <c:v>0.70919524459043104</c:v>
                </c:pt>
                <c:pt idx="2930" formatCode="General">
                  <c:v>0.70943737338680901</c:v>
                </c:pt>
                <c:pt idx="2931" formatCode="General">
                  <c:v>0.70967950218318698</c:v>
                </c:pt>
                <c:pt idx="2932" formatCode="General">
                  <c:v>0.70992163097956495</c:v>
                </c:pt>
                <c:pt idx="2933" formatCode="General">
                  <c:v>0.71016375977594204</c:v>
                </c:pt>
                <c:pt idx="2934" formatCode="General">
                  <c:v>0.71040588857232001</c:v>
                </c:pt>
                <c:pt idx="2935" formatCode="General">
                  <c:v>0.71064801736869798</c:v>
                </c:pt>
                <c:pt idx="2936" formatCode="General">
                  <c:v>0.71089014616507595</c:v>
                </c:pt>
                <c:pt idx="2937" formatCode="General">
                  <c:v>0.71113227496145304</c:v>
                </c:pt>
                <c:pt idx="2938" formatCode="General">
                  <c:v>0.71137440375783101</c:v>
                </c:pt>
                <c:pt idx="2939" formatCode="General">
                  <c:v>0.71161653255420898</c:v>
                </c:pt>
                <c:pt idx="2940" formatCode="General">
                  <c:v>0.71185866135058695</c:v>
                </c:pt>
                <c:pt idx="2941" formatCode="General">
                  <c:v>0.71210079014696404</c:v>
                </c:pt>
                <c:pt idx="2942" formatCode="General">
                  <c:v>0.71234291894334201</c:v>
                </c:pt>
                <c:pt idx="2943" formatCode="General">
                  <c:v>0.71258504773971998</c:v>
                </c:pt>
                <c:pt idx="2944" formatCode="General">
                  <c:v>0.71282717653609795</c:v>
                </c:pt>
                <c:pt idx="2945" formatCode="General">
                  <c:v>0.71306930533247503</c:v>
                </c:pt>
                <c:pt idx="2946" formatCode="General">
                  <c:v>0.71331143412885301</c:v>
                </c:pt>
                <c:pt idx="2947" formatCode="General">
                  <c:v>0.71355356292523098</c:v>
                </c:pt>
                <c:pt idx="2948" formatCode="General">
                  <c:v>0.71379569172160895</c:v>
                </c:pt>
                <c:pt idx="2949" formatCode="General">
                  <c:v>0.71403782051798603</c:v>
                </c:pt>
                <c:pt idx="2950" formatCode="General">
                  <c:v>0.714279949314364</c:v>
                </c:pt>
                <c:pt idx="2951" formatCode="General">
                  <c:v>0.71452207811074198</c:v>
                </c:pt>
                <c:pt idx="2952" formatCode="General">
                  <c:v>0.71476420690711995</c:v>
                </c:pt>
                <c:pt idx="2953" formatCode="General">
                  <c:v>0.71500633570349703</c:v>
                </c:pt>
                <c:pt idx="2954" formatCode="General">
                  <c:v>0.715248464499875</c:v>
                </c:pt>
                <c:pt idx="2955" formatCode="General">
                  <c:v>0.71549059329625297</c:v>
                </c:pt>
                <c:pt idx="2956" formatCode="General">
                  <c:v>0.71573272209263095</c:v>
                </c:pt>
                <c:pt idx="2957" formatCode="General">
                  <c:v>0.71597485088900803</c:v>
                </c:pt>
                <c:pt idx="2958" formatCode="General">
                  <c:v>0.716216979685386</c:v>
                </c:pt>
                <c:pt idx="2959" formatCode="General">
                  <c:v>0.71645910848176397</c:v>
                </c:pt>
                <c:pt idx="2960" formatCode="General">
                  <c:v>0.71670123727814194</c:v>
                </c:pt>
                <c:pt idx="2961" formatCode="General">
                  <c:v>0.71694336607451903</c:v>
                </c:pt>
                <c:pt idx="2962" formatCode="General">
                  <c:v>0.717185494870897</c:v>
                </c:pt>
                <c:pt idx="2963" formatCode="General">
                  <c:v>0.71742762366727497</c:v>
                </c:pt>
                <c:pt idx="2964" formatCode="General">
                  <c:v>0.71766975246365305</c:v>
                </c:pt>
                <c:pt idx="2965" formatCode="General">
                  <c:v>0.71791188126003003</c:v>
                </c:pt>
                <c:pt idx="2966" formatCode="General">
                  <c:v>0.718154010056408</c:v>
                </c:pt>
                <c:pt idx="2967" formatCode="General">
                  <c:v>0.71839613885278597</c:v>
                </c:pt>
                <c:pt idx="2968" formatCode="General">
                  <c:v>0.71863826764916405</c:v>
                </c:pt>
                <c:pt idx="2969" formatCode="General">
                  <c:v>0.71888039644554103</c:v>
                </c:pt>
                <c:pt idx="2970" formatCode="General">
                  <c:v>0.719122525241919</c:v>
                </c:pt>
                <c:pt idx="2971" formatCode="General">
                  <c:v>0.71936465403829697</c:v>
                </c:pt>
                <c:pt idx="2972" formatCode="General">
                  <c:v>0.71960678283467505</c:v>
                </c:pt>
                <c:pt idx="2973" formatCode="General">
                  <c:v>0.71984891163105202</c:v>
                </c:pt>
                <c:pt idx="2974" formatCode="General">
                  <c:v>0.72009104042743</c:v>
                </c:pt>
                <c:pt idx="2975" formatCode="General">
                  <c:v>0.72033316922380797</c:v>
                </c:pt>
                <c:pt idx="2976" formatCode="General">
                  <c:v>0.72057529802018605</c:v>
                </c:pt>
                <c:pt idx="2977" formatCode="General">
                  <c:v>0.72081742681656302</c:v>
                </c:pt>
                <c:pt idx="2978" formatCode="General">
                  <c:v>0.72105955561294099</c:v>
                </c:pt>
                <c:pt idx="2979" formatCode="General">
                  <c:v>0.72130168440931897</c:v>
                </c:pt>
                <c:pt idx="2980" formatCode="General">
                  <c:v>0.72154381320569705</c:v>
                </c:pt>
                <c:pt idx="2981" formatCode="General">
                  <c:v>0.72178594200207402</c:v>
                </c:pt>
                <c:pt idx="2982" formatCode="General">
                  <c:v>0.72202807079845199</c:v>
                </c:pt>
                <c:pt idx="2983" formatCode="General">
                  <c:v>0.72227019959482996</c:v>
                </c:pt>
                <c:pt idx="2984" formatCode="General">
                  <c:v>0.72251232839120805</c:v>
                </c:pt>
                <c:pt idx="2985" formatCode="General">
                  <c:v>0.72275445718758502</c:v>
                </c:pt>
                <c:pt idx="2986" formatCode="General">
                  <c:v>0.72299658598396299</c:v>
                </c:pt>
                <c:pt idx="2987" formatCode="General">
                  <c:v>0.72323871478034096</c:v>
                </c:pt>
                <c:pt idx="2988" formatCode="General">
                  <c:v>0.72348084357671905</c:v>
                </c:pt>
                <c:pt idx="2989" formatCode="General">
                  <c:v>0.72372297237309602</c:v>
                </c:pt>
                <c:pt idx="2990" formatCode="General">
                  <c:v>0.72396510116947399</c:v>
                </c:pt>
                <c:pt idx="2991" formatCode="General">
                  <c:v>0.72420722996585196</c:v>
                </c:pt>
                <c:pt idx="2992" formatCode="General">
                  <c:v>0.72444935876223004</c:v>
                </c:pt>
                <c:pt idx="2993" formatCode="General">
                  <c:v>0.72469148755860702</c:v>
                </c:pt>
                <c:pt idx="2994" formatCode="General">
                  <c:v>0.72493361635498499</c:v>
                </c:pt>
                <c:pt idx="2995" formatCode="General">
                  <c:v>0.72517574515136296</c:v>
                </c:pt>
                <c:pt idx="2996" formatCode="General">
                  <c:v>0.72541787394774104</c:v>
                </c:pt>
                <c:pt idx="2997" formatCode="General">
                  <c:v>0.72566000274411802</c:v>
                </c:pt>
                <c:pt idx="2998" formatCode="General">
                  <c:v>0.72590213154049599</c:v>
                </c:pt>
                <c:pt idx="2999" formatCode="General">
                  <c:v>0.72614426033687396</c:v>
                </c:pt>
                <c:pt idx="3000" formatCode="General">
                  <c:v>0.72638638913325204</c:v>
                </c:pt>
                <c:pt idx="3001" formatCode="General">
                  <c:v>0.72662851792962901</c:v>
                </c:pt>
                <c:pt idx="3002" formatCode="General">
                  <c:v>0.72687064672600699</c:v>
                </c:pt>
                <c:pt idx="3003" formatCode="General">
                  <c:v>0.72711277552238496</c:v>
                </c:pt>
                <c:pt idx="3004" formatCode="General">
                  <c:v>0.72735490431876304</c:v>
                </c:pt>
                <c:pt idx="3005" formatCode="General">
                  <c:v>0.72759703311514001</c:v>
                </c:pt>
                <c:pt idx="3006" formatCode="General">
                  <c:v>0.72783916191151798</c:v>
                </c:pt>
                <c:pt idx="3007" formatCode="General">
                  <c:v>0.72808129070789596</c:v>
                </c:pt>
                <c:pt idx="3008" formatCode="General">
                  <c:v>0.72832341950427404</c:v>
                </c:pt>
                <c:pt idx="3009" formatCode="General">
                  <c:v>0.72856554830065101</c:v>
                </c:pt>
                <c:pt idx="3010" formatCode="General">
                  <c:v>0.72880767709702898</c:v>
                </c:pt>
                <c:pt idx="3011" formatCode="General">
                  <c:v>0.72904980589340695</c:v>
                </c:pt>
                <c:pt idx="3012" formatCode="General">
                  <c:v>0.72929193468978504</c:v>
                </c:pt>
                <c:pt idx="3013" formatCode="General">
                  <c:v>0.72953406348616201</c:v>
                </c:pt>
                <c:pt idx="3014" formatCode="General">
                  <c:v>0.72977619228253998</c:v>
                </c:pt>
                <c:pt idx="3015" formatCode="General">
                  <c:v>0.73001832107891795</c:v>
                </c:pt>
                <c:pt idx="3016" formatCode="General">
                  <c:v>0.73026044987529604</c:v>
                </c:pt>
                <c:pt idx="3017" formatCode="General">
                  <c:v>0.73050257867167301</c:v>
                </c:pt>
                <c:pt idx="3018" formatCode="General">
                  <c:v>0.73074470746805098</c:v>
                </c:pt>
                <c:pt idx="3019" formatCode="General">
                  <c:v>0.73098683626442895</c:v>
                </c:pt>
                <c:pt idx="3020" formatCode="General">
                  <c:v>0.73122896506080703</c:v>
                </c:pt>
                <c:pt idx="3021" formatCode="General">
                  <c:v>0.73147109385718401</c:v>
                </c:pt>
                <c:pt idx="3022" formatCode="General">
                  <c:v>0.73171322265356198</c:v>
                </c:pt>
                <c:pt idx="3023" formatCode="General">
                  <c:v>0.73195535144993995</c:v>
                </c:pt>
                <c:pt idx="3024" formatCode="General">
                  <c:v>0.73219748024631803</c:v>
                </c:pt>
                <c:pt idx="3025" formatCode="General">
                  <c:v>0.73243960904269501</c:v>
                </c:pt>
                <c:pt idx="3026" formatCode="General">
                  <c:v>0.73268173783907298</c:v>
                </c:pt>
                <c:pt idx="3027" formatCode="General">
                  <c:v>0.73292386663545095</c:v>
                </c:pt>
                <c:pt idx="3028" formatCode="General">
                  <c:v>0.73316599543182903</c:v>
                </c:pt>
                <c:pt idx="3029" formatCode="General">
                  <c:v>0.733408124228206</c:v>
                </c:pt>
                <c:pt idx="3030" formatCode="General">
                  <c:v>0.73365025302458398</c:v>
                </c:pt>
                <c:pt idx="3031" formatCode="General">
                  <c:v>0.73389238182096195</c:v>
                </c:pt>
                <c:pt idx="3032" formatCode="General">
                  <c:v>0.73413451061734003</c:v>
                </c:pt>
                <c:pt idx="3033" formatCode="General">
                  <c:v>0.734376639413717</c:v>
                </c:pt>
                <c:pt idx="3034" formatCode="General">
                  <c:v>0.73461876821009497</c:v>
                </c:pt>
                <c:pt idx="3035" formatCode="General">
                  <c:v>0.73486089700647295</c:v>
                </c:pt>
                <c:pt idx="3036" formatCode="General">
                  <c:v>0.73510302580285103</c:v>
                </c:pt>
                <c:pt idx="3037" formatCode="General">
                  <c:v>0.735345154599228</c:v>
                </c:pt>
                <c:pt idx="3038" formatCode="General">
                  <c:v>0.73558728339560597</c:v>
                </c:pt>
                <c:pt idx="3039" formatCode="General">
                  <c:v>0.73582941219198394</c:v>
                </c:pt>
                <c:pt idx="3040" formatCode="General">
                  <c:v>0.73607154098836203</c:v>
                </c:pt>
                <c:pt idx="3041" formatCode="General">
                  <c:v>0.736313669784739</c:v>
                </c:pt>
                <c:pt idx="3042" formatCode="General">
                  <c:v>0.73655579858111697</c:v>
                </c:pt>
                <c:pt idx="3043" formatCode="General">
                  <c:v>0.73679792737749505</c:v>
                </c:pt>
                <c:pt idx="3044" formatCode="General">
                  <c:v>0.73704005617387303</c:v>
                </c:pt>
                <c:pt idx="3045" formatCode="General">
                  <c:v>0.73728218497025</c:v>
                </c:pt>
                <c:pt idx="3046" formatCode="General">
                  <c:v>0.73752431376662797</c:v>
                </c:pt>
                <c:pt idx="3047" formatCode="General">
                  <c:v>0.73776644256300605</c:v>
                </c:pt>
                <c:pt idx="3048" formatCode="General">
                  <c:v>0.73800857135938402</c:v>
                </c:pt>
                <c:pt idx="3049" formatCode="General">
                  <c:v>0.738250700155761</c:v>
                </c:pt>
                <c:pt idx="3050" formatCode="General">
                  <c:v>0.73849282895213897</c:v>
                </c:pt>
                <c:pt idx="3051" formatCode="General">
                  <c:v>0.73873495774851705</c:v>
                </c:pt>
                <c:pt idx="3052" formatCode="General">
                  <c:v>0.73897708654489502</c:v>
                </c:pt>
                <c:pt idx="3053" formatCode="General">
                  <c:v>0.739219215341272</c:v>
                </c:pt>
                <c:pt idx="3054" formatCode="General">
                  <c:v>0.73946134413764997</c:v>
                </c:pt>
                <c:pt idx="3055" formatCode="General">
                  <c:v>0.73970347293402805</c:v>
                </c:pt>
                <c:pt idx="3056" formatCode="General">
                  <c:v>0.73994560173040602</c:v>
                </c:pt>
                <c:pt idx="3057" formatCode="General">
                  <c:v>0.74018773052678299</c:v>
                </c:pt>
                <c:pt idx="3058" formatCode="General">
                  <c:v>0.74042985932316097</c:v>
                </c:pt>
                <c:pt idx="3059" formatCode="General">
                  <c:v>0.74067198811953905</c:v>
                </c:pt>
                <c:pt idx="3060" formatCode="General">
                  <c:v>0.74091411691591702</c:v>
                </c:pt>
                <c:pt idx="3061" formatCode="General">
                  <c:v>0.74115624571229399</c:v>
                </c:pt>
                <c:pt idx="3062" formatCode="General">
                  <c:v>0.74139837450867196</c:v>
                </c:pt>
                <c:pt idx="3063" formatCode="General">
                  <c:v>0.74164050330505005</c:v>
                </c:pt>
                <c:pt idx="3064" formatCode="General">
                  <c:v>0.74188263210142802</c:v>
                </c:pt>
                <c:pt idx="3065" formatCode="General">
                  <c:v>0.74212476089780499</c:v>
                </c:pt>
                <c:pt idx="3066" formatCode="General">
                  <c:v>0.74236688969418296</c:v>
                </c:pt>
                <c:pt idx="3067" formatCode="General">
                  <c:v>0.74260901849056105</c:v>
                </c:pt>
                <c:pt idx="3068" formatCode="General">
                  <c:v>0.74285114728693902</c:v>
                </c:pt>
                <c:pt idx="3069" formatCode="General">
                  <c:v>0.74309327608331599</c:v>
                </c:pt>
                <c:pt idx="3070" formatCode="General">
                  <c:v>0.74333540487969396</c:v>
                </c:pt>
                <c:pt idx="3071" formatCode="General">
                  <c:v>0.74357753367607204</c:v>
                </c:pt>
                <c:pt idx="3072" formatCode="General">
                  <c:v>0.74381966247245002</c:v>
                </c:pt>
                <c:pt idx="3073" formatCode="General">
                  <c:v>0.74406179126882699</c:v>
                </c:pt>
                <c:pt idx="3074" formatCode="General">
                  <c:v>0.74430392006520496</c:v>
                </c:pt>
                <c:pt idx="3075" formatCode="General">
                  <c:v>0.74454604886158304</c:v>
                </c:pt>
                <c:pt idx="3076" formatCode="General">
                  <c:v>0.74478817765796101</c:v>
                </c:pt>
                <c:pt idx="3077" formatCode="General">
                  <c:v>0.74503030645433799</c:v>
                </c:pt>
                <c:pt idx="3078" formatCode="General">
                  <c:v>0.74527243525071596</c:v>
                </c:pt>
                <c:pt idx="3079" formatCode="General">
                  <c:v>0.74551456404709404</c:v>
                </c:pt>
                <c:pt idx="3080" formatCode="General">
                  <c:v>0.74575669284347201</c:v>
                </c:pt>
                <c:pt idx="3081" formatCode="General">
                  <c:v>0.74599882163984899</c:v>
                </c:pt>
                <c:pt idx="3082" formatCode="General">
                  <c:v>0.74624095043622696</c:v>
                </c:pt>
                <c:pt idx="3083" formatCode="General">
                  <c:v>0.74648307923260504</c:v>
                </c:pt>
                <c:pt idx="3084" formatCode="General">
                  <c:v>0.74672520802898301</c:v>
                </c:pt>
                <c:pt idx="3085" formatCode="General">
                  <c:v>0.74696733682535998</c:v>
                </c:pt>
                <c:pt idx="3086" formatCode="General">
                  <c:v>0.74720946562173796</c:v>
                </c:pt>
                <c:pt idx="3087" formatCode="General">
                  <c:v>0.74745159441811604</c:v>
                </c:pt>
                <c:pt idx="3088" formatCode="General">
                  <c:v>0.74769372321449401</c:v>
                </c:pt>
                <c:pt idx="3089" formatCode="General">
                  <c:v>0.74793585201087098</c:v>
                </c:pt>
                <c:pt idx="3090" formatCode="General">
                  <c:v>0.74817798080724895</c:v>
                </c:pt>
                <c:pt idx="3091" formatCode="General">
                  <c:v>0.74842010960362704</c:v>
                </c:pt>
                <c:pt idx="3092" formatCode="General">
                  <c:v>0.74866223840000501</c:v>
                </c:pt>
                <c:pt idx="3093" formatCode="General">
                  <c:v>0.74890436719638198</c:v>
                </c:pt>
                <c:pt idx="3094" formatCode="General">
                  <c:v>0.74914649599275995</c:v>
                </c:pt>
                <c:pt idx="3095" formatCode="General">
                  <c:v>0.74938862478913804</c:v>
                </c:pt>
                <c:pt idx="3096" formatCode="General">
                  <c:v>0.74963075358551601</c:v>
                </c:pt>
                <c:pt idx="3097" formatCode="General">
                  <c:v>0.74987288238189298</c:v>
                </c:pt>
                <c:pt idx="3098" formatCode="General">
                  <c:v>0.75011501117827095</c:v>
                </c:pt>
                <c:pt idx="3099" formatCode="General">
                  <c:v>0.75035713997464903</c:v>
                </c:pt>
                <c:pt idx="3100" formatCode="General">
                  <c:v>0.75059926877102701</c:v>
                </c:pt>
                <c:pt idx="3101" formatCode="General">
                  <c:v>0.75084139756740398</c:v>
                </c:pt>
                <c:pt idx="3102" formatCode="General">
                  <c:v>0.75108352636378195</c:v>
                </c:pt>
                <c:pt idx="3103" formatCode="General">
                  <c:v>0.75132565516016003</c:v>
                </c:pt>
                <c:pt idx="3104" formatCode="General">
                  <c:v>0.751567783956538</c:v>
                </c:pt>
                <c:pt idx="3105" formatCode="General">
                  <c:v>0.75180991275291498</c:v>
                </c:pt>
                <c:pt idx="3106" formatCode="General">
                  <c:v>0.75205204154929295</c:v>
                </c:pt>
                <c:pt idx="3107" formatCode="General">
                  <c:v>0.75229417034567103</c:v>
                </c:pt>
                <c:pt idx="3108" formatCode="General">
                  <c:v>0.752536299142049</c:v>
                </c:pt>
                <c:pt idx="3109" formatCode="General">
                  <c:v>0.75277842793842598</c:v>
                </c:pt>
                <c:pt idx="3110" formatCode="General">
                  <c:v>0.75302055673480395</c:v>
                </c:pt>
                <c:pt idx="3111" formatCode="General">
                  <c:v>0.75326268553118203</c:v>
                </c:pt>
                <c:pt idx="3112" formatCode="General">
                  <c:v>0.75350481432756</c:v>
                </c:pt>
                <c:pt idx="3113" formatCode="General">
                  <c:v>0.75374694312393697</c:v>
                </c:pt>
                <c:pt idx="3114" formatCode="General">
                  <c:v>0.75398907192031495</c:v>
                </c:pt>
                <c:pt idx="3115" formatCode="General">
                  <c:v>0.75423120071669303</c:v>
                </c:pt>
                <c:pt idx="3116" formatCode="General">
                  <c:v>0.754473329513071</c:v>
                </c:pt>
                <c:pt idx="3117" formatCode="General">
                  <c:v>0.75471545830944797</c:v>
                </c:pt>
                <c:pt idx="3118" formatCode="General">
                  <c:v>0.75495758710582594</c:v>
                </c:pt>
                <c:pt idx="3119" formatCode="General">
                  <c:v>0.75519971590220403</c:v>
                </c:pt>
                <c:pt idx="3120" formatCode="General">
                  <c:v>0.755441844698582</c:v>
                </c:pt>
                <c:pt idx="3121" formatCode="General">
                  <c:v>0.75568397349495897</c:v>
                </c:pt>
                <c:pt idx="3122" formatCode="General">
                  <c:v>0.75592610229133705</c:v>
                </c:pt>
                <c:pt idx="3123" formatCode="General">
                  <c:v>0.75616823108771503</c:v>
                </c:pt>
                <c:pt idx="3124" formatCode="General">
                  <c:v>0.756410359884093</c:v>
                </c:pt>
                <c:pt idx="3125" formatCode="General">
                  <c:v>0.75665248868046997</c:v>
                </c:pt>
                <c:pt idx="3126" formatCode="General">
                  <c:v>0.75689461747684805</c:v>
                </c:pt>
                <c:pt idx="3127" formatCode="General">
                  <c:v>0.75713674627322602</c:v>
                </c:pt>
                <c:pt idx="3128" formatCode="General">
                  <c:v>0.757378875069604</c:v>
                </c:pt>
                <c:pt idx="3129" formatCode="General">
                  <c:v>0.75762100386598097</c:v>
                </c:pt>
                <c:pt idx="3130" formatCode="General">
                  <c:v>0.75786313266235905</c:v>
                </c:pt>
                <c:pt idx="3131" formatCode="General">
                  <c:v>0.75810526145873702</c:v>
                </c:pt>
                <c:pt idx="3132" formatCode="General">
                  <c:v>0.75834739025511499</c:v>
                </c:pt>
                <c:pt idx="3133" formatCode="General">
                  <c:v>0.75858951905149197</c:v>
                </c:pt>
                <c:pt idx="3134" formatCode="General">
                  <c:v>0.75883164784787005</c:v>
                </c:pt>
                <c:pt idx="3135" formatCode="General">
                  <c:v>0.75907377664424802</c:v>
                </c:pt>
                <c:pt idx="3136" formatCode="General">
                  <c:v>0.75931590544062599</c:v>
                </c:pt>
                <c:pt idx="3137" formatCode="General">
                  <c:v>0.75955803423700297</c:v>
                </c:pt>
                <c:pt idx="3138" formatCode="General">
                  <c:v>0.75980016303338105</c:v>
                </c:pt>
                <c:pt idx="3139" formatCode="General">
                  <c:v>0.76004229182975902</c:v>
                </c:pt>
                <c:pt idx="3140" formatCode="General">
                  <c:v>0.76028442062613699</c:v>
                </c:pt>
                <c:pt idx="3141" formatCode="General">
                  <c:v>0.76052654942251396</c:v>
                </c:pt>
                <c:pt idx="3142" formatCode="General">
                  <c:v>0.76076867821889205</c:v>
                </c:pt>
                <c:pt idx="3143" formatCode="General">
                  <c:v>0.76101080701527002</c:v>
                </c:pt>
                <c:pt idx="3144" formatCode="General">
                  <c:v>0.76125293581164799</c:v>
                </c:pt>
                <c:pt idx="3145" formatCode="General">
                  <c:v>0.76149506460802496</c:v>
                </c:pt>
                <c:pt idx="3146" formatCode="General">
                  <c:v>0.76173719340440305</c:v>
                </c:pt>
                <c:pt idx="3147" formatCode="General">
                  <c:v>0.76197932220078102</c:v>
                </c:pt>
                <c:pt idx="3148" formatCode="General">
                  <c:v>0.76222145099715899</c:v>
                </c:pt>
                <c:pt idx="3149" formatCode="General">
                  <c:v>0.76246357979353596</c:v>
                </c:pt>
                <c:pt idx="3150" formatCode="General">
                  <c:v>0.76270570858991404</c:v>
                </c:pt>
                <c:pt idx="3151" formatCode="General">
                  <c:v>0.76294783738629202</c:v>
                </c:pt>
                <c:pt idx="3152" formatCode="General">
                  <c:v>0.76318996618266999</c:v>
                </c:pt>
                <c:pt idx="3153" formatCode="General">
                  <c:v>0.76343209497904696</c:v>
                </c:pt>
                <c:pt idx="3154" formatCode="General">
                  <c:v>0.76367422377542504</c:v>
                </c:pt>
                <c:pt idx="3155" formatCode="General">
                  <c:v>0.76391635257180301</c:v>
                </c:pt>
                <c:pt idx="3156" formatCode="General">
                  <c:v>0.76415848136818099</c:v>
                </c:pt>
                <c:pt idx="3157" formatCode="General">
                  <c:v>0.76440061016455796</c:v>
                </c:pt>
                <c:pt idx="3158" formatCode="General">
                  <c:v>0.76464273896093604</c:v>
                </c:pt>
                <c:pt idx="3159" formatCode="General">
                  <c:v>0.76488486775731401</c:v>
                </c:pt>
                <c:pt idx="3160" formatCode="General">
                  <c:v>0.76512699655369198</c:v>
                </c:pt>
                <c:pt idx="3161" formatCode="General">
                  <c:v>0.76536912535006896</c:v>
                </c:pt>
                <c:pt idx="3162" formatCode="General">
                  <c:v>0.76561125414644704</c:v>
                </c:pt>
                <c:pt idx="3163" formatCode="General">
                  <c:v>0.76585338294282501</c:v>
                </c:pt>
                <c:pt idx="3164" formatCode="General">
                  <c:v>0.76609551173920298</c:v>
                </c:pt>
                <c:pt idx="3165" formatCode="General">
                  <c:v>0.76633764053557996</c:v>
                </c:pt>
                <c:pt idx="3166" formatCode="General">
                  <c:v>0.76657976933195804</c:v>
                </c:pt>
                <c:pt idx="3167" formatCode="General">
                  <c:v>0.76682189812833601</c:v>
                </c:pt>
                <c:pt idx="3168" formatCode="General">
                  <c:v>0.76706402692471398</c:v>
                </c:pt>
                <c:pt idx="3169" formatCode="General">
                  <c:v>0.76730615572109095</c:v>
                </c:pt>
                <c:pt idx="3170" formatCode="General">
                  <c:v>0.76754828451746904</c:v>
                </c:pt>
                <c:pt idx="3171" formatCode="General">
                  <c:v>0.76779041331384701</c:v>
                </c:pt>
                <c:pt idx="3172" formatCode="General">
                  <c:v>0.76803254211022498</c:v>
                </c:pt>
                <c:pt idx="3173" formatCode="General">
                  <c:v>0.76827467090660195</c:v>
                </c:pt>
                <c:pt idx="3174" formatCode="General">
                  <c:v>0.76851679970298004</c:v>
                </c:pt>
                <c:pt idx="3175" formatCode="General">
                  <c:v>0.76875892849935801</c:v>
                </c:pt>
                <c:pt idx="3176" formatCode="General">
                  <c:v>0.76900105729573598</c:v>
                </c:pt>
                <c:pt idx="3177" formatCode="General">
                  <c:v>0.76924318609211295</c:v>
                </c:pt>
                <c:pt idx="3178" formatCode="General">
                  <c:v>0.76948531488849103</c:v>
                </c:pt>
                <c:pt idx="3179" formatCode="General">
                  <c:v>0.76972744368486901</c:v>
                </c:pt>
                <c:pt idx="3180" formatCode="General">
                  <c:v>0.76996957248124698</c:v>
                </c:pt>
                <c:pt idx="3181" formatCode="General">
                  <c:v>0.77021170127762395</c:v>
                </c:pt>
                <c:pt idx="3182" formatCode="General">
                  <c:v>0.77045383007400203</c:v>
                </c:pt>
                <c:pt idx="3183" formatCode="General">
                  <c:v>0.77069595887038</c:v>
                </c:pt>
                <c:pt idx="3184" formatCode="General">
                  <c:v>0.77093808766675798</c:v>
                </c:pt>
                <c:pt idx="3185" formatCode="General">
                  <c:v>0.77118021646313495</c:v>
                </c:pt>
                <c:pt idx="3186" formatCode="General">
                  <c:v>0.77142234525951303</c:v>
                </c:pt>
                <c:pt idx="3187" formatCode="General">
                  <c:v>0.771664474055891</c:v>
                </c:pt>
                <c:pt idx="3188" formatCode="General">
                  <c:v>0.77190660285226897</c:v>
                </c:pt>
                <c:pt idx="3189" formatCode="General">
                  <c:v>0.77214873164864595</c:v>
                </c:pt>
                <c:pt idx="3190" formatCode="General">
                  <c:v>0.77239086044502403</c:v>
                </c:pt>
                <c:pt idx="3191" formatCode="General">
                  <c:v>0.772632989241402</c:v>
                </c:pt>
                <c:pt idx="3192" formatCode="General">
                  <c:v>0.77287511803777997</c:v>
                </c:pt>
                <c:pt idx="3193" formatCode="General">
                  <c:v>0.77311724683415695</c:v>
                </c:pt>
                <c:pt idx="3194" formatCode="General">
                  <c:v>0.77335937563053503</c:v>
                </c:pt>
                <c:pt idx="3195" formatCode="General">
                  <c:v>0.773601504426913</c:v>
                </c:pt>
                <c:pt idx="3196" formatCode="General">
                  <c:v>0.77384363322329097</c:v>
                </c:pt>
                <c:pt idx="3197" formatCode="General">
                  <c:v>0.77408576201966794</c:v>
                </c:pt>
                <c:pt idx="3198" formatCode="General">
                  <c:v>0.77432789081604603</c:v>
                </c:pt>
                <c:pt idx="3199" formatCode="General">
                  <c:v>0.774570019612424</c:v>
                </c:pt>
                <c:pt idx="3200" formatCode="General">
                  <c:v>0.77481214840880197</c:v>
                </c:pt>
                <c:pt idx="3201" formatCode="General">
                  <c:v>0.77505427720517905</c:v>
                </c:pt>
                <c:pt idx="3202" formatCode="General">
                  <c:v>0.77529640600155703</c:v>
                </c:pt>
                <c:pt idx="3203" formatCode="General">
                  <c:v>0.775538534797935</c:v>
                </c:pt>
                <c:pt idx="3204" formatCode="General">
                  <c:v>0.77578066359431297</c:v>
                </c:pt>
                <c:pt idx="3205" formatCode="General">
                  <c:v>0.77602279239069005</c:v>
                </c:pt>
                <c:pt idx="3206" formatCode="General">
                  <c:v>0.77626492118706802</c:v>
                </c:pt>
                <c:pt idx="3207" formatCode="General">
                  <c:v>0.776507049983446</c:v>
                </c:pt>
                <c:pt idx="3208" formatCode="General">
                  <c:v>0.77674917877982397</c:v>
                </c:pt>
                <c:pt idx="3209" formatCode="General">
                  <c:v>0.77699130757620105</c:v>
                </c:pt>
                <c:pt idx="3210" formatCode="General">
                  <c:v>0.77723343637257902</c:v>
                </c:pt>
                <c:pt idx="3211" formatCode="General">
                  <c:v>0.77747556516895699</c:v>
                </c:pt>
                <c:pt idx="3212" formatCode="General">
                  <c:v>0.77771769396533497</c:v>
                </c:pt>
                <c:pt idx="3213" formatCode="General">
                  <c:v>0.77795982276171205</c:v>
                </c:pt>
                <c:pt idx="3214" formatCode="General">
                  <c:v>0.77820195155809002</c:v>
                </c:pt>
                <c:pt idx="3215" formatCode="General">
                  <c:v>0.77844408035446799</c:v>
                </c:pt>
                <c:pt idx="3216" formatCode="General">
                  <c:v>0.77868620915084596</c:v>
                </c:pt>
                <c:pt idx="3217" formatCode="General">
                  <c:v>0.77892833794722305</c:v>
                </c:pt>
                <c:pt idx="3218" formatCode="General">
                  <c:v>0.77917046674360102</c:v>
                </c:pt>
                <c:pt idx="3219" formatCode="General">
                  <c:v>0.77941259553997899</c:v>
                </c:pt>
                <c:pt idx="3220" formatCode="General">
                  <c:v>0.77965472433635696</c:v>
                </c:pt>
                <c:pt idx="3221" formatCode="General">
                  <c:v>0.77989685313273405</c:v>
                </c:pt>
                <c:pt idx="3222" formatCode="General">
                  <c:v>0.78013898192911202</c:v>
                </c:pt>
                <c:pt idx="3223" formatCode="General">
                  <c:v>0.78038111072548999</c:v>
                </c:pt>
                <c:pt idx="3224" formatCode="General">
                  <c:v>0.78062323952186796</c:v>
                </c:pt>
                <c:pt idx="3225" formatCode="General">
                  <c:v>0.78086536831824505</c:v>
                </c:pt>
                <c:pt idx="3226" formatCode="General">
                  <c:v>0.78110749711462302</c:v>
                </c:pt>
                <c:pt idx="3227" formatCode="General">
                  <c:v>0.78134962591100099</c:v>
                </c:pt>
                <c:pt idx="3228" formatCode="General">
                  <c:v>0.78159175470737896</c:v>
                </c:pt>
                <c:pt idx="3229" formatCode="General">
                  <c:v>0.78183388350375604</c:v>
                </c:pt>
                <c:pt idx="3230" formatCode="General">
                  <c:v>0.78207601230013402</c:v>
                </c:pt>
                <c:pt idx="3231" formatCode="General">
                  <c:v>0.78231814109651199</c:v>
                </c:pt>
                <c:pt idx="3232" formatCode="General">
                  <c:v>0.78256026989288996</c:v>
                </c:pt>
                <c:pt idx="3233" formatCode="General">
                  <c:v>0.78280239868926704</c:v>
                </c:pt>
                <c:pt idx="3234" formatCode="General">
                  <c:v>0.78304452748564501</c:v>
                </c:pt>
                <c:pt idx="3235" formatCode="General">
                  <c:v>0.78328665628202299</c:v>
                </c:pt>
                <c:pt idx="3236" formatCode="General">
                  <c:v>0.78352878507840096</c:v>
                </c:pt>
                <c:pt idx="3237" formatCode="General">
                  <c:v>0.78377091387477804</c:v>
                </c:pt>
                <c:pt idx="3238" formatCode="General">
                  <c:v>0.78401304267115601</c:v>
                </c:pt>
                <c:pt idx="3239" formatCode="General">
                  <c:v>0.78425517146753398</c:v>
                </c:pt>
                <c:pt idx="3240" formatCode="General">
                  <c:v>0.78449730026391196</c:v>
                </c:pt>
                <c:pt idx="3241" formatCode="General">
                  <c:v>0.78473942906028904</c:v>
                </c:pt>
                <c:pt idx="3242" formatCode="General">
                  <c:v>0.78498155785666701</c:v>
                </c:pt>
                <c:pt idx="3243" formatCode="General">
                  <c:v>0.78522368665304498</c:v>
                </c:pt>
                <c:pt idx="3244" formatCode="General">
                  <c:v>0.78546581544942295</c:v>
                </c:pt>
                <c:pt idx="3245" formatCode="General">
                  <c:v>0.78570794424580004</c:v>
                </c:pt>
                <c:pt idx="3246" formatCode="General">
                  <c:v>0.78595007304217801</c:v>
                </c:pt>
                <c:pt idx="3247" formatCode="General">
                  <c:v>0.78619220183855598</c:v>
                </c:pt>
                <c:pt idx="3248" formatCode="General">
                  <c:v>0.78643433063493395</c:v>
                </c:pt>
                <c:pt idx="3249" formatCode="General">
                  <c:v>0.78667645943131104</c:v>
                </c:pt>
                <c:pt idx="3250" formatCode="General">
                  <c:v>0.78691858822768901</c:v>
                </c:pt>
                <c:pt idx="3251" formatCode="General">
                  <c:v>0.78716071702406698</c:v>
                </c:pt>
                <c:pt idx="3252" formatCode="General">
                  <c:v>0.78740284582044495</c:v>
                </c:pt>
                <c:pt idx="3253" formatCode="General">
                  <c:v>0.78764497461682204</c:v>
                </c:pt>
                <c:pt idx="3254" formatCode="General">
                  <c:v>0.78788710341320001</c:v>
                </c:pt>
                <c:pt idx="3255" formatCode="General">
                  <c:v>0.78812923220957798</c:v>
                </c:pt>
                <c:pt idx="3256" formatCode="General">
                  <c:v>0.78837136100595595</c:v>
                </c:pt>
                <c:pt idx="3257" formatCode="General">
                  <c:v>0.78861348980233303</c:v>
                </c:pt>
                <c:pt idx="3258" formatCode="General">
                  <c:v>0.78885561859871101</c:v>
                </c:pt>
                <c:pt idx="3259" formatCode="General">
                  <c:v>0.78909774739508898</c:v>
                </c:pt>
                <c:pt idx="3260" formatCode="General">
                  <c:v>0.78933987619146695</c:v>
                </c:pt>
                <c:pt idx="3261" formatCode="General">
                  <c:v>0.78958200498784403</c:v>
                </c:pt>
                <c:pt idx="3262" formatCode="General">
                  <c:v>0.789824133784222</c:v>
                </c:pt>
                <c:pt idx="3263" formatCode="General">
                  <c:v>0.79006626258059998</c:v>
                </c:pt>
                <c:pt idx="3264" formatCode="General">
                  <c:v>0.79030839137697795</c:v>
                </c:pt>
                <c:pt idx="3265" formatCode="General">
                  <c:v>0.79055052017335503</c:v>
                </c:pt>
                <c:pt idx="3266" formatCode="General">
                  <c:v>0.790792648969733</c:v>
                </c:pt>
                <c:pt idx="3267" formatCode="General">
                  <c:v>0.79103477776611097</c:v>
                </c:pt>
                <c:pt idx="3268" formatCode="General">
                  <c:v>0.79127690656248895</c:v>
                </c:pt>
                <c:pt idx="3269" formatCode="General">
                  <c:v>0.79151903535886603</c:v>
                </c:pt>
                <c:pt idx="3270" formatCode="General">
                  <c:v>0.791761164155244</c:v>
                </c:pt>
                <c:pt idx="3271" formatCode="General">
                  <c:v>0.79200329295162197</c:v>
                </c:pt>
                <c:pt idx="3272" formatCode="General">
                  <c:v>0.79224542174799994</c:v>
                </c:pt>
                <c:pt idx="3273" formatCode="General">
                  <c:v>0.79248755054437703</c:v>
                </c:pt>
                <c:pt idx="3274" formatCode="General">
                  <c:v>0.792729679340755</c:v>
                </c:pt>
                <c:pt idx="3275" formatCode="General">
                  <c:v>0.79297180813713297</c:v>
                </c:pt>
                <c:pt idx="3276" formatCode="General">
                  <c:v>0.79321393693351105</c:v>
                </c:pt>
                <c:pt idx="3277" formatCode="General">
                  <c:v>0.79345606572988803</c:v>
                </c:pt>
                <c:pt idx="3278" formatCode="General">
                  <c:v>0.793698194526266</c:v>
                </c:pt>
                <c:pt idx="3279" formatCode="General">
                  <c:v>0.79394032332264397</c:v>
                </c:pt>
                <c:pt idx="3280" formatCode="General">
                  <c:v>0.79418245211902205</c:v>
                </c:pt>
                <c:pt idx="3281" formatCode="General">
                  <c:v>0.79442458091539903</c:v>
                </c:pt>
                <c:pt idx="3282" formatCode="General">
                  <c:v>0.794666709711777</c:v>
                </c:pt>
                <c:pt idx="3283" formatCode="General">
                  <c:v>0.79490883850815497</c:v>
                </c:pt>
                <c:pt idx="3284" formatCode="General">
                  <c:v>0.79515096730453305</c:v>
                </c:pt>
                <c:pt idx="3285" formatCode="General">
                  <c:v>0.79539309610091002</c:v>
                </c:pt>
                <c:pt idx="3286" formatCode="General">
                  <c:v>0.795635224897288</c:v>
                </c:pt>
                <c:pt idx="3287" formatCode="General">
                  <c:v>0.79587735369366597</c:v>
                </c:pt>
                <c:pt idx="3288" formatCode="General">
                  <c:v>0.79611948249004405</c:v>
                </c:pt>
                <c:pt idx="3289" formatCode="General">
                  <c:v>0.79636161128642102</c:v>
                </c:pt>
                <c:pt idx="3290" formatCode="General">
                  <c:v>0.79660374008279899</c:v>
                </c:pt>
                <c:pt idx="3291" formatCode="General">
                  <c:v>0.79684586887917697</c:v>
                </c:pt>
                <c:pt idx="3292" formatCode="General">
                  <c:v>0.79708799767555505</c:v>
                </c:pt>
                <c:pt idx="3293" formatCode="General">
                  <c:v>0.79733012647193202</c:v>
                </c:pt>
                <c:pt idx="3294" formatCode="General">
                  <c:v>0.79757225526830999</c:v>
                </c:pt>
                <c:pt idx="3295" formatCode="General">
                  <c:v>0.79781438406468796</c:v>
                </c:pt>
                <c:pt idx="3296" formatCode="General">
                  <c:v>0.79805651286106605</c:v>
                </c:pt>
                <c:pt idx="3297" formatCode="General">
                  <c:v>0.79829864165744302</c:v>
                </c:pt>
                <c:pt idx="3298" formatCode="General">
                  <c:v>0.79854077045382099</c:v>
                </c:pt>
                <c:pt idx="3299" formatCode="General">
                  <c:v>0.79878289925019896</c:v>
                </c:pt>
                <c:pt idx="3300" formatCode="General">
                  <c:v>0.79902502804657705</c:v>
                </c:pt>
                <c:pt idx="3301" formatCode="General">
                  <c:v>0.79926715684295402</c:v>
                </c:pt>
                <c:pt idx="3302" formatCode="General">
                  <c:v>0.79950928563933199</c:v>
                </c:pt>
                <c:pt idx="3303" formatCode="General">
                  <c:v>0.79975141443570996</c:v>
                </c:pt>
                <c:pt idx="3304" formatCode="General">
                  <c:v>0.79999354323208804</c:v>
                </c:pt>
                <c:pt idx="3305" formatCode="General">
                  <c:v>0.80023567202846502</c:v>
                </c:pt>
                <c:pt idx="3306" formatCode="General">
                  <c:v>0.80047780082484299</c:v>
                </c:pt>
                <c:pt idx="3307" formatCode="General">
                  <c:v>0.80071992962122096</c:v>
                </c:pt>
                <c:pt idx="3308" formatCode="General">
                  <c:v>0.80096205841759904</c:v>
                </c:pt>
                <c:pt idx="3309" formatCode="General">
                  <c:v>0.80120418721397602</c:v>
                </c:pt>
                <c:pt idx="3310" formatCode="General">
                  <c:v>0.80144631601035399</c:v>
                </c:pt>
                <c:pt idx="3311" formatCode="General">
                  <c:v>0.80168844480673196</c:v>
                </c:pt>
                <c:pt idx="3312" formatCode="General">
                  <c:v>0.80193057360311004</c:v>
                </c:pt>
                <c:pt idx="3313" formatCode="General">
                  <c:v>0.80217270239948701</c:v>
                </c:pt>
                <c:pt idx="3314" formatCode="General">
                  <c:v>0.80241483119586499</c:v>
                </c:pt>
                <c:pt idx="3315" formatCode="General">
                  <c:v>0.80265695999224296</c:v>
                </c:pt>
                <c:pt idx="3316" formatCode="General">
                  <c:v>0.80289908878862104</c:v>
                </c:pt>
                <c:pt idx="3317" formatCode="General">
                  <c:v>0.80314121758499801</c:v>
                </c:pt>
                <c:pt idx="3318" formatCode="General">
                  <c:v>0.80338334638137598</c:v>
                </c:pt>
                <c:pt idx="3319" formatCode="General">
                  <c:v>0.80362547517775396</c:v>
                </c:pt>
                <c:pt idx="3320" formatCode="General">
                  <c:v>0.80386760397413204</c:v>
                </c:pt>
                <c:pt idx="3321" formatCode="General">
                  <c:v>0.80410973277050901</c:v>
                </c:pt>
                <c:pt idx="3322" formatCode="General">
                  <c:v>0.80435186156688698</c:v>
                </c:pt>
                <c:pt idx="3323" formatCode="General">
                  <c:v>0.80459399036326495</c:v>
                </c:pt>
                <c:pt idx="3324" formatCode="General">
                  <c:v>0.80483611915964304</c:v>
                </c:pt>
                <c:pt idx="3325" formatCode="General">
                  <c:v>0.80507824795602001</c:v>
                </c:pt>
                <c:pt idx="3326" formatCode="General">
                  <c:v>0.80532037675239798</c:v>
                </c:pt>
                <c:pt idx="3327" formatCode="General">
                  <c:v>0.80556250554877595</c:v>
                </c:pt>
                <c:pt idx="3328" formatCode="General">
                  <c:v>0.80580463434515404</c:v>
                </c:pt>
                <c:pt idx="3329" formatCode="General">
                  <c:v>0.80604676314153101</c:v>
                </c:pt>
                <c:pt idx="3330" formatCode="General">
                  <c:v>0.80628889193790898</c:v>
                </c:pt>
                <c:pt idx="3331" formatCode="General">
                  <c:v>0.80653102073428695</c:v>
                </c:pt>
                <c:pt idx="3332" formatCode="General">
                  <c:v>0.80677314953066503</c:v>
                </c:pt>
                <c:pt idx="3333" formatCode="General">
                  <c:v>0.80701527832704201</c:v>
                </c:pt>
                <c:pt idx="3334" formatCode="General">
                  <c:v>0.80725740712341998</c:v>
                </c:pt>
                <c:pt idx="3335" formatCode="General">
                  <c:v>0.80749953591979795</c:v>
                </c:pt>
                <c:pt idx="3336" formatCode="General">
                  <c:v>0.80774166471617603</c:v>
                </c:pt>
                <c:pt idx="3337" formatCode="General">
                  <c:v>0.80798379351255301</c:v>
                </c:pt>
                <c:pt idx="3338" formatCode="General">
                  <c:v>0.80822592230893098</c:v>
                </c:pt>
                <c:pt idx="3339" formatCode="General">
                  <c:v>0.80846805110530895</c:v>
                </c:pt>
                <c:pt idx="3340" formatCode="General">
                  <c:v>0.80871017990168703</c:v>
                </c:pt>
                <c:pt idx="3341" formatCode="General">
                  <c:v>0.808952308698064</c:v>
                </c:pt>
                <c:pt idx="3342" formatCode="General">
                  <c:v>0.80919443749444198</c:v>
                </c:pt>
                <c:pt idx="3343" formatCode="General">
                  <c:v>0.80943656629081995</c:v>
                </c:pt>
                <c:pt idx="3344" formatCode="General">
                  <c:v>0.80967869508719803</c:v>
                </c:pt>
                <c:pt idx="3345" formatCode="General">
                  <c:v>0.809920823883575</c:v>
                </c:pt>
                <c:pt idx="3346" formatCode="General">
                  <c:v>0.81016295267995297</c:v>
                </c:pt>
                <c:pt idx="3347" formatCode="General">
                  <c:v>0.81040508147633095</c:v>
                </c:pt>
                <c:pt idx="3348" formatCode="General">
                  <c:v>0.81064721027270903</c:v>
                </c:pt>
                <c:pt idx="3349" formatCode="General">
                  <c:v>0.810889339069086</c:v>
                </c:pt>
                <c:pt idx="3350" formatCode="General">
                  <c:v>0.81113146786546397</c:v>
                </c:pt>
                <c:pt idx="3351" formatCode="General">
                  <c:v>0.81137359666184194</c:v>
                </c:pt>
                <c:pt idx="3352" formatCode="General">
                  <c:v>0.81161572545822003</c:v>
                </c:pt>
                <c:pt idx="3353" formatCode="General">
                  <c:v>0.811857854254597</c:v>
                </c:pt>
                <c:pt idx="3354" formatCode="General">
                  <c:v>0.81209998305097497</c:v>
                </c:pt>
                <c:pt idx="3355" formatCode="General">
                  <c:v>0.81234211184735305</c:v>
                </c:pt>
                <c:pt idx="3356" formatCode="General">
                  <c:v>0.81258424064373103</c:v>
                </c:pt>
                <c:pt idx="3357" formatCode="General">
                  <c:v>0.812826369440108</c:v>
                </c:pt>
                <c:pt idx="3358" formatCode="General">
                  <c:v>0.81306849823648597</c:v>
                </c:pt>
                <c:pt idx="3359" formatCode="General">
                  <c:v>0.81331062703286405</c:v>
                </c:pt>
                <c:pt idx="3360" formatCode="General">
                  <c:v>0.81355275582924202</c:v>
                </c:pt>
                <c:pt idx="3361" formatCode="General">
                  <c:v>0.813794884625619</c:v>
                </c:pt>
                <c:pt idx="3362" formatCode="General">
                  <c:v>0.81403701342199697</c:v>
                </c:pt>
                <c:pt idx="3363" formatCode="General">
                  <c:v>0.81427914221837505</c:v>
                </c:pt>
                <c:pt idx="3364" formatCode="General">
                  <c:v>0.81452127101475302</c:v>
                </c:pt>
                <c:pt idx="3365" formatCode="General">
                  <c:v>0.81476339981113</c:v>
                </c:pt>
                <c:pt idx="3366" formatCode="General">
                  <c:v>0.81500552860750797</c:v>
                </c:pt>
                <c:pt idx="3367" formatCode="General">
                  <c:v>0.81524765740388605</c:v>
                </c:pt>
                <c:pt idx="3368" formatCode="General">
                  <c:v>0.81548978620026402</c:v>
                </c:pt>
                <c:pt idx="3369" formatCode="General">
                  <c:v>0.81573191499664099</c:v>
                </c:pt>
                <c:pt idx="3370" formatCode="General">
                  <c:v>0.81597404379301897</c:v>
                </c:pt>
                <c:pt idx="3371" formatCode="General">
                  <c:v>0.81621617258939705</c:v>
                </c:pt>
                <c:pt idx="3372" formatCode="General">
                  <c:v>0.81645830138577502</c:v>
                </c:pt>
                <c:pt idx="3373" formatCode="General">
                  <c:v>0.81670043018215199</c:v>
                </c:pt>
                <c:pt idx="3374" formatCode="General">
                  <c:v>0.81694255897852996</c:v>
                </c:pt>
                <c:pt idx="3375" formatCode="General">
                  <c:v>0.81718468777490805</c:v>
                </c:pt>
                <c:pt idx="3376" formatCode="General">
                  <c:v>0.81742681657128602</c:v>
                </c:pt>
                <c:pt idx="3377" formatCode="General">
                  <c:v>0.81766894536766299</c:v>
                </c:pt>
                <c:pt idx="3378" formatCode="General">
                  <c:v>0.81791107416404096</c:v>
                </c:pt>
                <c:pt idx="3379" formatCode="General">
                  <c:v>0.81815320296041905</c:v>
                </c:pt>
                <c:pt idx="3380" formatCode="General">
                  <c:v>0.81839533175679702</c:v>
                </c:pt>
                <c:pt idx="3381" formatCode="General">
                  <c:v>0.81863746055317399</c:v>
                </c:pt>
                <c:pt idx="3382" formatCode="General">
                  <c:v>0.81887958934955196</c:v>
                </c:pt>
                <c:pt idx="3383" formatCode="General">
                  <c:v>0.81912171814593004</c:v>
                </c:pt>
                <c:pt idx="3384" formatCode="General">
                  <c:v>0.81936384694230802</c:v>
                </c:pt>
                <c:pt idx="3385" formatCode="General">
                  <c:v>0.81960597573868499</c:v>
                </c:pt>
                <c:pt idx="3386" formatCode="General">
                  <c:v>0.81984810453506296</c:v>
                </c:pt>
                <c:pt idx="3387" formatCode="General">
                  <c:v>0.82009023333144104</c:v>
                </c:pt>
                <c:pt idx="3388" formatCode="General">
                  <c:v>0.82033236212781901</c:v>
                </c:pt>
                <c:pt idx="3389" formatCode="General">
                  <c:v>0.82057449092419599</c:v>
                </c:pt>
                <c:pt idx="3390" formatCode="General">
                  <c:v>0.82081661972057396</c:v>
                </c:pt>
                <c:pt idx="3391" formatCode="General">
                  <c:v>0.82105874851695204</c:v>
                </c:pt>
                <c:pt idx="3392" formatCode="General">
                  <c:v>0.82130087731333001</c:v>
                </c:pt>
                <c:pt idx="3393" formatCode="General">
                  <c:v>0.82154300610970699</c:v>
                </c:pt>
                <c:pt idx="3394" formatCode="General">
                  <c:v>0.82178513490608496</c:v>
                </c:pt>
                <c:pt idx="3395" formatCode="General">
                  <c:v>0.82202726370246304</c:v>
                </c:pt>
                <c:pt idx="3396" formatCode="General">
                  <c:v>0.82226939249884101</c:v>
                </c:pt>
                <c:pt idx="3397" formatCode="General">
                  <c:v>0.82251152129521798</c:v>
                </c:pt>
                <c:pt idx="3398" formatCode="General">
                  <c:v>0.82275365009159596</c:v>
                </c:pt>
                <c:pt idx="3399" formatCode="General">
                  <c:v>0.82299577888797404</c:v>
                </c:pt>
                <c:pt idx="3400" formatCode="General">
                  <c:v>0.82323790768435201</c:v>
                </c:pt>
                <c:pt idx="3401" formatCode="General">
                  <c:v>0.82348003648072898</c:v>
                </c:pt>
                <c:pt idx="3402" formatCode="General">
                  <c:v>0.82372216527710695</c:v>
                </c:pt>
                <c:pt idx="3403" formatCode="General">
                  <c:v>0.82396429407348504</c:v>
                </c:pt>
                <c:pt idx="3404" formatCode="General">
                  <c:v>0.82420642286986301</c:v>
                </c:pt>
                <c:pt idx="3405" formatCode="General">
                  <c:v>0.82444855166623998</c:v>
                </c:pt>
                <c:pt idx="3406" formatCode="General">
                  <c:v>0.82469068046261795</c:v>
                </c:pt>
                <c:pt idx="3407" formatCode="General">
                  <c:v>0.82493280925899604</c:v>
                </c:pt>
                <c:pt idx="3408" formatCode="General">
                  <c:v>0.82517493805537401</c:v>
                </c:pt>
                <c:pt idx="3409" formatCode="General">
                  <c:v>0.82541706685175098</c:v>
                </c:pt>
                <c:pt idx="3410" formatCode="General">
                  <c:v>0.82565919564812895</c:v>
                </c:pt>
                <c:pt idx="3411" formatCode="General">
                  <c:v>0.82590132444450703</c:v>
                </c:pt>
                <c:pt idx="3412" formatCode="General">
                  <c:v>0.82614345324088501</c:v>
                </c:pt>
                <c:pt idx="3413" formatCode="General">
                  <c:v>0.82638558203726198</c:v>
                </c:pt>
                <c:pt idx="3414" formatCode="General">
                  <c:v>0.82662771083363995</c:v>
                </c:pt>
                <c:pt idx="3415" formatCode="General">
                  <c:v>0.82686983963001803</c:v>
                </c:pt>
                <c:pt idx="3416" formatCode="General">
                  <c:v>0.827111968426396</c:v>
                </c:pt>
                <c:pt idx="3417" formatCode="General">
                  <c:v>0.82735409722277298</c:v>
                </c:pt>
                <c:pt idx="3418" formatCode="General">
                  <c:v>0.82759622601915095</c:v>
                </c:pt>
                <c:pt idx="3419" formatCode="General">
                  <c:v>0.82783835481552903</c:v>
                </c:pt>
                <c:pt idx="3420" formatCode="General">
                  <c:v>0.828080483611907</c:v>
                </c:pt>
                <c:pt idx="3421" formatCode="General">
                  <c:v>0.82832261240828398</c:v>
                </c:pt>
                <c:pt idx="3422" formatCode="General">
                  <c:v>0.82856474120466195</c:v>
                </c:pt>
                <c:pt idx="3423" formatCode="General">
                  <c:v>0.82880687000104003</c:v>
                </c:pt>
                <c:pt idx="3424" formatCode="General">
                  <c:v>0.829048998797418</c:v>
                </c:pt>
                <c:pt idx="3425" formatCode="General">
                  <c:v>0.82929112759379497</c:v>
                </c:pt>
                <c:pt idx="3426" formatCode="General">
                  <c:v>0.82953325639017295</c:v>
                </c:pt>
                <c:pt idx="3427" formatCode="General">
                  <c:v>0.82977538518655103</c:v>
                </c:pt>
                <c:pt idx="3428" formatCode="General">
                  <c:v>0.830017513982929</c:v>
                </c:pt>
                <c:pt idx="3429" formatCode="General">
                  <c:v>0.83025964277930597</c:v>
                </c:pt>
                <c:pt idx="3430" formatCode="General">
                  <c:v>0.83050177157568394</c:v>
                </c:pt>
                <c:pt idx="3431" formatCode="General">
                  <c:v>0.83074390037206203</c:v>
                </c:pt>
                <c:pt idx="3432" formatCode="General">
                  <c:v>0.83098602916844</c:v>
                </c:pt>
                <c:pt idx="3433" formatCode="General">
                  <c:v>0.83122815796481697</c:v>
                </c:pt>
                <c:pt idx="3434" formatCode="General">
                  <c:v>0.83147028676119505</c:v>
                </c:pt>
                <c:pt idx="3435" formatCode="General">
                  <c:v>0.83171241555757303</c:v>
                </c:pt>
                <c:pt idx="3436" formatCode="General">
                  <c:v>0.831954544353951</c:v>
                </c:pt>
                <c:pt idx="3437" formatCode="General">
                  <c:v>0.83219667315032797</c:v>
                </c:pt>
                <c:pt idx="3438" formatCode="General">
                  <c:v>0.83243880194670605</c:v>
                </c:pt>
                <c:pt idx="3439" formatCode="General">
                  <c:v>0.83268093074308402</c:v>
                </c:pt>
                <c:pt idx="3440" formatCode="General">
                  <c:v>0.832923059539462</c:v>
                </c:pt>
                <c:pt idx="3441" formatCode="General">
                  <c:v>0.83316518833583897</c:v>
                </c:pt>
                <c:pt idx="3442" formatCode="General">
                  <c:v>0.83340731713221705</c:v>
                </c:pt>
                <c:pt idx="3443" formatCode="General">
                  <c:v>0.83364944592859502</c:v>
                </c:pt>
                <c:pt idx="3444" formatCode="General">
                  <c:v>0.83389157472497299</c:v>
                </c:pt>
                <c:pt idx="3445" formatCode="General">
                  <c:v>0.83413370352134997</c:v>
                </c:pt>
                <c:pt idx="3446" formatCode="General">
                  <c:v>0.83437583231772805</c:v>
                </c:pt>
                <c:pt idx="3447" formatCode="General">
                  <c:v>0.83461796111410602</c:v>
                </c:pt>
                <c:pt idx="3448" formatCode="General">
                  <c:v>0.83486008991048399</c:v>
                </c:pt>
                <c:pt idx="3449" formatCode="General">
                  <c:v>0.83510221870686097</c:v>
                </c:pt>
                <c:pt idx="3450" formatCode="General">
                  <c:v>0.83534434750323905</c:v>
                </c:pt>
                <c:pt idx="3451" formatCode="General">
                  <c:v>0.83558647629961702</c:v>
                </c:pt>
                <c:pt idx="3452" formatCode="General">
                  <c:v>0.83582860509599499</c:v>
                </c:pt>
                <c:pt idx="3453" formatCode="General">
                  <c:v>0.83607073389237196</c:v>
                </c:pt>
                <c:pt idx="3454" formatCode="General">
                  <c:v>0.83631286268875005</c:v>
                </c:pt>
                <c:pt idx="3455" formatCode="General">
                  <c:v>0.83655499148512802</c:v>
                </c:pt>
                <c:pt idx="3456" formatCode="General">
                  <c:v>0.83679712028150599</c:v>
                </c:pt>
                <c:pt idx="3457" formatCode="General">
                  <c:v>0.83703924907788296</c:v>
                </c:pt>
                <c:pt idx="3458" formatCode="General">
                  <c:v>0.83728137787426105</c:v>
                </c:pt>
                <c:pt idx="3459" formatCode="General">
                  <c:v>0.83752350667063902</c:v>
                </c:pt>
                <c:pt idx="3460" formatCode="General">
                  <c:v>0.83776563546701699</c:v>
                </c:pt>
                <c:pt idx="3461" formatCode="General">
                  <c:v>0.83800776426339396</c:v>
                </c:pt>
                <c:pt idx="3462" formatCode="General">
                  <c:v>0.83824989305977204</c:v>
                </c:pt>
                <c:pt idx="3463" formatCode="General">
                  <c:v>0.83849202185615002</c:v>
                </c:pt>
                <c:pt idx="3464" formatCode="General">
                  <c:v>0.83873415065252799</c:v>
                </c:pt>
                <c:pt idx="3465" formatCode="General">
                  <c:v>0.83897627944890496</c:v>
                </c:pt>
                <c:pt idx="3466" formatCode="General">
                  <c:v>0.83921840824528304</c:v>
                </c:pt>
                <c:pt idx="3467" formatCode="General">
                  <c:v>0.83946053704166101</c:v>
                </c:pt>
                <c:pt idx="3468" formatCode="General">
                  <c:v>0.83970266583803899</c:v>
                </c:pt>
                <c:pt idx="3469" formatCode="General">
                  <c:v>0.83994479463441596</c:v>
                </c:pt>
                <c:pt idx="3470" formatCode="General">
                  <c:v>0.84018692343079404</c:v>
                </c:pt>
                <c:pt idx="3471" formatCode="General">
                  <c:v>0.84042905222717201</c:v>
                </c:pt>
                <c:pt idx="3472" formatCode="General">
                  <c:v>0.84067118102354998</c:v>
                </c:pt>
                <c:pt idx="3473" formatCode="General">
                  <c:v>0.84091330981992696</c:v>
                </c:pt>
                <c:pt idx="3474" formatCode="General">
                  <c:v>0.84115543861630504</c:v>
                </c:pt>
                <c:pt idx="3475" formatCode="General">
                  <c:v>0.84139756741268301</c:v>
                </c:pt>
                <c:pt idx="3476" formatCode="General">
                  <c:v>0.84163969620906098</c:v>
                </c:pt>
                <c:pt idx="3477" formatCode="General">
                  <c:v>0.84188182500543796</c:v>
                </c:pt>
                <c:pt idx="3478" formatCode="General">
                  <c:v>0.84212395380181604</c:v>
                </c:pt>
                <c:pt idx="3479" formatCode="General">
                  <c:v>0.84236608259819401</c:v>
                </c:pt>
                <c:pt idx="3480" formatCode="General">
                  <c:v>0.84260821139457198</c:v>
                </c:pt>
                <c:pt idx="3481" formatCode="General">
                  <c:v>0.84285034019094895</c:v>
                </c:pt>
                <c:pt idx="3482" formatCode="General">
                  <c:v>0.84309246898732704</c:v>
                </c:pt>
                <c:pt idx="3483" formatCode="General">
                  <c:v>0.84333459778370501</c:v>
                </c:pt>
                <c:pt idx="3484" formatCode="General">
                  <c:v>0.84357672658008298</c:v>
                </c:pt>
                <c:pt idx="3485" formatCode="General">
                  <c:v>0.84381885537645995</c:v>
                </c:pt>
                <c:pt idx="3486" formatCode="General">
                  <c:v>0.84406098417283804</c:v>
                </c:pt>
                <c:pt idx="3487" formatCode="General">
                  <c:v>0.84430311296921601</c:v>
                </c:pt>
                <c:pt idx="3488" formatCode="General">
                  <c:v>0.84454524176559398</c:v>
                </c:pt>
                <c:pt idx="3489" formatCode="General">
                  <c:v>0.84478737056197095</c:v>
                </c:pt>
                <c:pt idx="3490" formatCode="General">
                  <c:v>0.84502949935834903</c:v>
                </c:pt>
                <c:pt idx="3491" formatCode="General">
                  <c:v>0.84527162815472701</c:v>
                </c:pt>
                <c:pt idx="3492" formatCode="General">
                  <c:v>0.84551375695110498</c:v>
                </c:pt>
                <c:pt idx="3493" formatCode="General">
                  <c:v>0.84575588574748195</c:v>
                </c:pt>
                <c:pt idx="3494" formatCode="General">
                  <c:v>0.84599801454386003</c:v>
                </c:pt>
                <c:pt idx="3495" formatCode="General">
                  <c:v>0.846240143340238</c:v>
                </c:pt>
                <c:pt idx="3496" formatCode="General">
                  <c:v>0.84648227213661598</c:v>
                </c:pt>
                <c:pt idx="3497" formatCode="General">
                  <c:v>0.84672440093299295</c:v>
                </c:pt>
                <c:pt idx="3498" formatCode="General">
                  <c:v>0.84696652972937103</c:v>
                </c:pt>
                <c:pt idx="3499" formatCode="General">
                  <c:v>0.847208658525749</c:v>
                </c:pt>
                <c:pt idx="3500" formatCode="General">
                  <c:v>0.84745078732212697</c:v>
                </c:pt>
                <c:pt idx="3501" formatCode="General">
                  <c:v>0.84769291611850395</c:v>
                </c:pt>
                <c:pt idx="3502" formatCode="General">
                  <c:v>0.84793504491488203</c:v>
                </c:pt>
                <c:pt idx="3503" formatCode="General">
                  <c:v>0.84817717371126</c:v>
                </c:pt>
                <c:pt idx="3504" formatCode="General">
                  <c:v>0.84841930250763797</c:v>
                </c:pt>
                <c:pt idx="3505" formatCode="General">
                  <c:v>0.84866143130401495</c:v>
                </c:pt>
                <c:pt idx="3506" formatCode="General">
                  <c:v>0.84890356010039303</c:v>
                </c:pt>
                <c:pt idx="3507" formatCode="General">
                  <c:v>0.849145688896771</c:v>
                </c:pt>
                <c:pt idx="3508" formatCode="General">
                  <c:v>0.84938781769314897</c:v>
                </c:pt>
                <c:pt idx="3509" formatCode="General">
                  <c:v>0.84962994648952594</c:v>
                </c:pt>
                <c:pt idx="3510" formatCode="General">
                  <c:v>0.84987207528590403</c:v>
                </c:pt>
                <c:pt idx="3511" formatCode="General">
                  <c:v>0.850114204082282</c:v>
                </c:pt>
                <c:pt idx="3512" formatCode="General">
                  <c:v>0.85035633287865997</c:v>
                </c:pt>
                <c:pt idx="3513" formatCode="General">
                  <c:v>0.85059846167503705</c:v>
                </c:pt>
                <c:pt idx="3514" formatCode="General">
                  <c:v>0.85084059047141503</c:v>
                </c:pt>
                <c:pt idx="3515" formatCode="General">
                  <c:v>0.851082719267793</c:v>
                </c:pt>
                <c:pt idx="3516" formatCode="General">
                  <c:v>0.85132484806417097</c:v>
                </c:pt>
                <c:pt idx="3517" formatCode="General">
                  <c:v>0.85156697686054805</c:v>
                </c:pt>
                <c:pt idx="3518" formatCode="General">
                  <c:v>0.85180910565692602</c:v>
                </c:pt>
                <c:pt idx="3519" formatCode="General">
                  <c:v>0.852051234453304</c:v>
                </c:pt>
                <c:pt idx="3520" formatCode="General">
                  <c:v>0.85229336324968197</c:v>
                </c:pt>
                <c:pt idx="3521" formatCode="General">
                  <c:v>0.85253549204605905</c:v>
                </c:pt>
                <c:pt idx="3522" formatCode="General">
                  <c:v>0.85277762084243702</c:v>
                </c:pt>
                <c:pt idx="3523" formatCode="General">
                  <c:v>0.85301974963881499</c:v>
                </c:pt>
                <c:pt idx="3524" formatCode="General">
                  <c:v>0.85326187843519297</c:v>
                </c:pt>
                <c:pt idx="3525" formatCode="General">
                  <c:v>0.85350400723157005</c:v>
                </c:pt>
                <c:pt idx="3526" formatCode="General">
                  <c:v>0.85374613602794802</c:v>
                </c:pt>
                <c:pt idx="3527" formatCode="General">
                  <c:v>0.85398826482432599</c:v>
                </c:pt>
                <c:pt idx="3528" formatCode="General">
                  <c:v>0.85423039362070396</c:v>
                </c:pt>
                <c:pt idx="3529" formatCode="General">
                  <c:v>0.85447252241708105</c:v>
                </c:pt>
                <c:pt idx="3530" formatCode="General">
                  <c:v>0.85471465121345902</c:v>
                </c:pt>
                <c:pt idx="3531" formatCode="General">
                  <c:v>0.85495678000983699</c:v>
                </c:pt>
                <c:pt idx="3532" formatCode="General">
                  <c:v>0.85519890880621496</c:v>
                </c:pt>
                <c:pt idx="3533" formatCode="General">
                  <c:v>0.85544103760259205</c:v>
                </c:pt>
                <c:pt idx="3534" formatCode="General">
                  <c:v>0.85568316639897002</c:v>
                </c:pt>
                <c:pt idx="3535" formatCode="General">
                  <c:v>0.85592529519534799</c:v>
                </c:pt>
                <c:pt idx="3536" formatCode="General">
                  <c:v>0.85616742399172596</c:v>
                </c:pt>
                <c:pt idx="3537" formatCode="General">
                  <c:v>0.85640955278810305</c:v>
                </c:pt>
                <c:pt idx="3538" formatCode="General">
                  <c:v>0.85665168158448102</c:v>
                </c:pt>
                <c:pt idx="3539" formatCode="General">
                  <c:v>0.85689381038085899</c:v>
                </c:pt>
                <c:pt idx="3540" formatCode="General">
                  <c:v>0.85713593917723696</c:v>
                </c:pt>
                <c:pt idx="3541" formatCode="General">
                  <c:v>0.85737806797361404</c:v>
                </c:pt>
                <c:pt idx="3542" formatCode="General">
                  <c:v>0.85762019676999202</c:v>
                </c:pt>
                <c:pt idx="3543" formatCode="General">
                  <c:v>0.85786232556636999</c:v>
                </c:pt>
                <c:pt idx="3544" formatCode="General">
                  <c:v>0.85810445436274796</c:v>
                </c:pt>
                <c:pt idx="3545" formatCode="General">
                  <c:v>0.85834658315912504</c:v>
                </c:pt>
                <c:pt idx="3546" formatCode="General">
                  <c:v>0.85858871195550301</c:v>
                </c:pt>
                <c:pt idx="3547" formatCode="General">
                  <c:v>0.85883084075188099</c:v>
                </c:pt>
                <c:pt idx="3548" formatCode="General">
                  <c:v>0.85907296954825896</c:v>
                </c:pt>
                <c:pt idx="3549" formatCode="General">
                  <c:v>0.85931509834463604</c:v>
                </c:pt>
                <c:pt idx="3550" formatCode="General">
                  <c:v>0.85955722714101401</c:v>
                </c:pt>
                <c:pt idx="3551" formatCode="General">
                  <c:v>0.85979935593739198</c:v>
                </c:pt>
                <c:pt idx="3552" formatCode="General">
                  <c:v>0.86004148473376996</c:v>
                </c:pt>
                <c:pt idx="3553" formatCode="General">
                  <c:v>0.86028361353014704</c:v>
                </c:pt>
                <c:pt idx="3554" formatCode="General">
                  <c:v>0.86052574232652501</c:v>
                </c:pt>
                <c:pt idx="3555" formatCode="General">
                  <c:v>0.86076787112290298</c:v>
                </c:pt>
                <c:pt idx="3556" formatCode="General">
                  <c:v>0.86100999991928096</c:v>
                </c:pt>
                <c:pt idx="3557" formatCode="General">
                  <c:v>0.86125212871565804</c:v>
                </c:pt>
                <c:pt idx="3558" formatCode="General">
                  <c:v>0.86149425751203601</c:v>
                </c:pt>
                <c:pt idx="3559" formatCode="General">
                  <c:v>0.86173638630841398</c:v>
                </c:pt>
                <c:pt idx="3560" formatCode="General">
                  <c:v>0.86197851510479195</c:v>
                </c:pt>
                <c:pt idx="3561" formatCode="General">
                  <c:v>0.86222064390116904</c:v>
                </c:pt>
                <c:pt idx="3562" formatCode="General">
                  <c:v>0.86246277269754701</c:v>
                </c:pt>
                <c:pt idx="3563" formatCode="General">
                  <c:v>0.86270490149392498</c:v>
                </c:pt>
                <c:pt idx="3564" formatCode="General">
                  <c:v>0.86294703029030295</c:v>
                </c:pt>
                <c:pt idx="3565" formatCode="General">
                  <c:v>0.86318915908668004</c:v>
                </c:pt>
                <c:pt idx="3566" formatCode="General">
                  <c:v>0.86343128788305801</c:v>
                </c:pt>
                <c:pt idx="3567" formatCode="General">
                  <c:v>0.86367341667943598</c:v>
                </c:pt>
                <c:pt idx="3568" formatCode="General">
                  <c:v>0.86391554547581395</c:v>
                </c:pt>
                <c:pt idx="3569" formatCode="General">
                  <c:v>0.86415767427219103</c:v>
                </c:pt>
                <c:pt idx="3570" formatCode="General">
                  <c:v>0.86439980306856901</c:v>
                </c:pt>
                <c:pt idx="3571" formatCode="General">
                  <c:v>0.86464193186494698</c:v>
                </c:pt>
                <c:pt idx="3572" formatCode="General">
                  <c:v>0.86488406066132495</c:v>
                </c:pt>
                <c:pt idx="3573" formatCode="General">
                  <c:v>0.86512618945770203</c:v>
                </c:pt>
                <c:pt idx="3574" formatCode="General">
                  <c:v>0.86536831825408</c:v>
                </c:pt>
                <c:pt idx="3575" formatCode="General">
                  <c:v>0.86561044705045798</c:v>
                </c:pt>
                <c:pt idx="3576" formatCode="General">
                  <c:v>0.86585257584683595</c:v>
                </c:pt>
                <c:pt idx="3577" formatCode="General">
                  <c:v>0.86609470464321303</c:v>
                </c:pt>
                <c:pt idx="3578" formatCode="General">
                  <c:v>0.866336833439591</c:v>
                </c:pt>
                <c:pt idx="3579" formatCode="General">
                  <c:v>0.86657896223596897</c:v>
                </c:pt>
                <c:pt idx="3580" formatCode="General">
                  <c:v>0.86682109103234695</c:v>
                </c:pt>
                <c:pt idx="3581" formatCode="General">
                  <c:v>0.86706321982872403</c:v>
                </c:pt>
                <c:pt idx="3582" formatCode="General">
                  <c:v>0.867305348625102</c:v>
                </c:pt>
                <c:pt idx="3583" formatCode="General">
                  <c:v>0.86754747742147997</c:v>
                </c:pt>
                <c:pt idx="3584" formatCode="General">
                  <c:v>0.86778960621785795</c:v>
                </c:pt>
                <c:pt idx="3585" formatCode="General">
                  <c:v>0.86803173501423503</c:v>
                </c:pt>
                <c:pt idx="3586" formatCode="General">
                  <c:v>0.868273863810613</c:v>
                </c:pt>
                <c:pt idx="3587" formatCode="General">
                  <c:v>0.86851599260699097</c:v>
                </c:pt>
                <c:pt idx="3588" formatCode="General">
                  <c:v>0.86875812140336905</c:v>
                </c:pt>
                <c:pt idx="3589" formatCode="General">
                  <c:v>0.86900025019974603</c:v>
                </c:pt>
                <c:pt idx="3590" formatCode="General">
                  <c:v>0.869242378996124</c:v>
                </c:pt>
                <c:pt idx="3591" formatCode="General">
                  <c:v>0.86948450779250197</c:v>
                </c:pt>
                <c:pt idx="3592" formatCode="General">
                  <c:v>0.86972663658888005</c:v>
                </c:pt>
                <c:pt idx="3593" formatCode="General">
                  <c:v>0.86996876538525703</c:v>
                </c:pt>
                <c:pt idx="3594" formatCode="General">
                  <c:v>0.870210894181635</c:v>
                </c:pt>
                <c:pt idx="3595" formatCode="General">
                  <c:v>0.87045302297801297</c:v>
                </c:pt>
                <c:pt idx="3596" formatCode="General">
                  <c:v>0.87069515177439105</c:v>
                </c:pt>
                <c:pt idx="3597" formatCode="General">
                  <c:v>0.87093728057076802</c:v>
                </c:pt>
                <c:pt idx="3598" formatCode="General">
                  <c:v>0.871179409367146</c:v>
                </c:pt>
                <c:pt idx="3599" formatCode="General">
                  <c:v>0.87142153816352397</c:v>
                </c:pt>
                <c:pt idx="3600" formatCode="General">
                  <c:v>0.87166366695990205</c:v>
                </c:pt>
                <c:pt idx="3601" formatCode="General">
                  <c:v>0.87190579575627902</c:v>
                </c:pt>
                <c:pt idx="3602" formatCode="General">
                  <c:v>0.87214792455265699</c:v>
                </c:pt>
                <c:pt idx="3603" formatCode="General">
                  <c:v>0.87239005334903497</c:v>
                </c:pt>
                <c:pt idx="3604" formatCode="General">
                  <c:v>0.87263218214541305</c:v>
                </c:pt>
                <c:pt idx="3605" formatCode="General">
                  <c:v>0.87287431094179002</c:v>
                </c:pt>
                <c:pt idx="3606" formatCode="General">
                  <c:v>0.87311643973816799</c:v>
                </c:pt>
                <c:pt idx="3607" formatCode="General">
                  <c:v>0.87335856853454596</c:v>
                </c:pt>
                <c:pt idx="3608" formatCode="General">
                  <c:v>0.87360069733092405</c:v>
                </c:pt>
                <c:pt idx="3609" formatCode="General">
                  <c:v>0.87384282612730102</c:v>
                </c:pt>
                <c:pt idx="3610" formatCode="General">
                  <c:v>0.87408495492367899</c:v>
                </c:pt>
                <c:pt idx="3611" formatCode="General">
                  <c:v>0.87432708372005696</c:v>
                </c:pt>
                <c:pt idx="3612" formatCode="General">
                  <c:v>0.87456921251643505</c:v>
                </c:pt>
                <c:pt idx="3613" formatCode="General">
                  <c:v>0.87481134131281202</c:v>
                </c:pt>
                <c:pt idx="3614" formatCode="General">
                  <c:v>0.87505347010918999</c:v>
                </c:pt>
                <c:pt idx="3615" formatCode="General">
                  <c:v>0.87529559890556796</c:v>
                </c:pt>
                <c:pt idx="3616" formatCode="General">
                  <c:v>0.87553772770194604</c:v>
                </c:pt>
                <c:pt idx="3617" formatCode="General">
                  <c:v>0.87577985649832302</c:v>
                </c:pt>
                <c:pt idx="3618" formatCode="General">
                  <c:v>0.87602198529470099</c:v>
                </c:pt>
                <c:pt idx="3619" formatCode="General">
                  <c:v>0.87626411409107896</c:v>
                </c:pt>
                <c:pt idx="3620" formatCode="General">
                  <c:v>0.87650624288745704</c:v>
                </c:pt>
                <c:pt idx="3621" formatCode="General">
                  <c:v>0.87674837168383501</c:v>
                </c:pt>
                <c:pt idx="3622" formatCode="General">
                  <c:v>0.87699050048021199</c:v>
                </c:pt>
                <c:pt idx="3623" formatCode="General">
                  <c:v>0.87723262927658996</c:v>
                </c:pt>
                <c:pt idx="3624" formatCode="General">
                  <c:v>0.87747475807296804</c:v>
                </c:pt>
                <c:pt idx="3625" formatCode="General">
                  <c:v>0.87771688686934601</c:v>
                </c:pt>
                <c:pt idx="3626" formatCode="General">
                  <c:v>0.87795901566572299</c:v>
                </c:pt>
                <c:pt idx="3627" formatCode="General">
                  <c:v>0.87820114446210096</c:v>
                </c:pt>
                <c:pt idx="3628" formatCode="General">
                  <c:v>0.87844327325847904</c:v>
                </c:pt>
                <c:pt idx="3629" formatCode="General">
                  <c:v>0.87868540205485701</c:v>
                </c:pt>
                <c:pt idx="3630" formatCode="General">
                  <c:v>0.87892753085123398</c:v>
                </c:pt>
                <c:pt idx="3631" formatCode="General">
                  <c:v>0.87916965964761196</c:v>
                </c:pt>
                <c:pt idx="3632" formatCode="General">
                  <c:v>0.87941178844399004</c:v>
                </c:pt>
                <c:pt idx="3633" formatCode="General">
                  <c:v>0.87965391724036801</c:v>
                </c:pt>
                <c:pt idx="3634" formatCode="General">
                  <c:v>0.87989604603674498</c:v>
                </c:pt>
                <c:pt idx="3635" formatCode="General">
                  <c:v>0.88013817483312295</c:v>
                </c:pt>
                <c:pt idx="3636" formatCode="General">
                  <c:v>0.88038030362950104</c:v>
                </c:pt>
                <c:pt idx="3637" formatCode="General">
                  <c:v>0.88062243242587901</c:v>
                </c:pt>
                <c:pt idx="3638" formatCode="General">
                  <c:v>0.88086456122225598</c:v>
                </c:pt>
                <c:pt idx="3639" formatCode="General">
                  <c:v>0.88110669001863395</c:v>
                </c:pt>
                <c:pt idx="3640" formatCode="General">
                  <c:v>0.88134881881501204</c:v>
                </c:pt>
                <c:pt idx="3641" formatCode="General">
                  <c:v>0.88159094761139001</c:v>
                </c:pt>
                <c:pt idx="3642" formatCode="General">
                  <c:v>0.88183307640776798</c:v>
                </c:pt>
                <c:pt idx="3643" formatCode="General">
                  <c:v>0.88207520520414495</c:v>
                </c:pt>
                <c:pt idx="3644" formatCode="General">
                  <c:v>0.88231733400052303</c:v>
                </c:pt>
                <c:pt idx="3645" formatCode="General">
                  <c:v>0.88255946279690101</c:v>
                </c:pt>
                <c:pt idx="3646" formatCode="General">
                  <c:v>0.88280159159327898</c:v>
                </c:pt>
                <c:pt idx="3647" formatCode="General">
                  <c:v>0.88304372038965595</c:v>
                </c:pt>
                <c:pt idx="3648" formatCode="General">
                  <c:v>0.88328584918603403</c:v>
                </c:pt>
                <c:pt idx="3649" formatCode="General">
                  <c:v>0.883527977982412</c:v>
                </c:pt>
                <c:pt idx="3650" formatCode="General">
                  <c:v>0.88377010677878998</c:v>
                </c:pt>
                <c:pt idx="3651" formatCode="General">
                  <c:v>0.88401223557516695</c:v>
                </c:pt>
                <c:pt idx="3652" formatCode="General">
                  <c:v>0.88425436437154503</c:v>
                </c:pt>
                <c:pt idx="3653" formatCode="General">
                  <c:v>0.884496493167923</c:v>
                </c:pt>
                <c:pt idx="3654" formatCode="General">
                  <c:v>0.88473862196430098</c:v>
                </c:pt>
                <c:pt idx="3655" formatCode="General">
                  <c:v>0.88498075076067795</c:v>
                </c:pt>
                <c:pt idx="3656" formatCode="General">
                  <c:v>0.88522287955705603</c:v>
                </c:pt>
                <c:pt idx="3657" formatCode="General">
                  <c:v>0.885465008353434</c:v>
                </c:pt>
                <c:pt idx="3658" formatCode="General">
                  <c:v>0.88570713714981197</c:v>
                </c:pt>
                <c:pt idx="3659" formatCode="General">
                  <c:v>0.88594926594618895</c:v>
                </c:pt>
                <c:pt idx="3660" formatCode="General">
                  <c:v>0.88619139474256703</c:v>
                </c:pt>
                <c:pt idx="3661" formatCode="General">
                  <c:v>0.886433523538945</c:v>
                </c:pt>
                <c:pt idx="3662" formatCode="General">
                  <c:v>0.88667565233532297</c:v>
                </c:pt>
                <c:pt idx="3663" formatCode="General">
                  <c:v>0.88691778113169994</c:v>
                </c:pt>
                <c:pt idx="3664" formatCode="General">
                  <c:v>0.88715990992807803</c:v>
                </c:pt>
                <c:pt idx="3665" formatCode="General">
                  <c:v>0.887402038724456</c:v>
                </c:pt>
                <c:pt idx="3666" formatCode="General">
                  <c:v>0.88764416752083397</c:v>
                </c:pt>
                <c:pt idx="3667" formatCode="General">
                  <c:v>0.88788629631721105</c:v>
                </c:pt>
                <c:pt idx="3668" formatCode="General">
                  <c:v>0.88812842511358903</c:v>
                </c:pt>
                <c:pt idx="3669" formatCode="General">
                  <c:v>0.888370553909967</c:v>
                </c:pt>
                <c:pt idx="3670" formatCode="General">
                  <c:v>0.88861268270634497</c:v>
                </c:pt>
                <c:pt idx="3671" formatCode="General">
                  <c:v>0.88885481150272205</c:v>
                </c:pt>
                <c:pt idx="3672" formatCode="General">
                  <c:v>0.88909694029910002</c:v>
                </c:pt>
                <c:pt idx="3673" formatCode="General">
                  <c:v>0.889339069095478</c:v>
                </c:pt>
                <c:pt idx="3674" formatCode="General">
                  <c:v>0.88958119789185597</c:v>
                </c:pt>
                <c:pt idx="3675" formatCode="General">
                  <c:v>0.88982332668823305</c:v>
                </c:pt>
                <c:pt idx="3676" formatCode="General">
                  <c:v>0.89006545548461102</c:v>
                </c:pt>
                <c:pt idx="3677" formatCode="General">
                  <c:v>0.890307584280989</c:v>
                </c:pt>
                <c:pt idx="3678" formatCode="General">
                  <c:v>0.89054971307736697</c:v>
                </c:pt>
                <c:pt idx="3679" formatCode="General">
                  <c:v>0.89079184187374405</c:v>
                </c:pt>
                <c:pt idx="3680" formatCode="General">
                  <c:v>0.89103397067012202</c:v>
                </c:pt>
                <c:pt idx="3681" formatCode="General">
                  <c:v>0.89127609946649999</c:v>
                </c:pt>
                <c:pt idx="3682" formatCode="General">
                  <c:v>0.89151822826287797</c:v>
                </c:pt>
                <c:pt idx="3683" formatCode="General">
                  <c:v>0.89176035705925505</c:v>
                </c:pt>
                <c:pt idx="3684" formatCode="General">
                  <c:v>0.89200248585563302</c:v>
                </c:pt>
                <c:pt idx="3685" formatCode="General">
                  <c:v>0.89224461465201099</c:v>
                </c:pt>
                <c:pt idx="3686" formatCode="General">
                  <c:v>0.89248674344838896</c:v>
                </c:pt>
                <c:pt idx="3687" formatCode="General">
                  <c:v>0.89272887224476605</c:v>
                </c:pt>
                <c:pt idx="3688" formatCode="General">
                  <c:v>0.89297100104114402</c:v>
                </c:pt>
                <c:pt idx="3689" formatCode="General">
                  <c:v>0.89321312983752199</c:v>
                </c:pt>
                <c:pt idx="3690" formatCode="General">
                  <c:v>0.89345525863389996</c:v>
                </c:pt>
                <c:pt idx="3691" formatCode="General">
                  <c:v>0.89369738743027705</c:v>
                </c:pt>
                <c:pt idx="3692" formatCode="General">
                  <c:v>0.89393951622665502</c:v>
                </c:pt>
                <c:pt idx="3693" formatCode="General">
                  <c:v>0.89418164502303299</c:v>
                </c:pt>
                <c:pt idx="3694" formatCode="General">
                  <c:v>0.89442377381941096</c:v>
                </c:pt>
                <c:pt idx="3695" formatCode="General">
                  <c:v>0.89466590261578804</c:v>
                </c:pt>
                <c:pt idx="3696" formatCode="General">
                  <c:v>0.89490803141216602</c:v>
                </c:pt>
                <c:pt idx="3697" formatCode="General">
                  <c:v>0.89515016020854399</c:v>
                </c:pt>
                <c:pt idx="3698" formatCode="General">
                  <c:v>0.89539228900492196</c:v>
                </c:pt>
                <c:pt idx="3699" formatCode="General">
                  <c:v>0.89563441780129904</c:v>
                </c:pt>
                <c:pt idx="3700" formatCode="General">
                  <c:v>0.89587654659767701</c:v>
                </c:pt>
                <c:pt idx="3701" formatCode="General">
                  <c:v>0.89611867539405499</c:v>
                </c:pt>
                <c:pt idx="3702" formatCode="General">
                  <c:v>0.89636080419043296</c:v>
                </c:pt>
                <c:pt idx="3703" formatCode="General">
                  <c:v>0.89660293298681004</c:v>
                </c:pt>
                <c:pt idx="3704" formatCode="General">
                  <c:v>0.89684506178318801</c:v>
                </c:pt>
                <c:pt idx="3705" formatCode="General">
                  <c:v>0.89708719057956599</c:v>
                </c:pt>
                <c:pt idx="3706" formatCode="General">
                  <c:v>0.89732931937594396</c:v>
                </c:pt>
                <c:pt idx="3707" formatCode="General">
                  <c:v>0.89757144817232104</c:v>
                </c:pt>
                <c:pt idx="3708" formatCode="General">
                  <c:v>0.89781357696869901</c:v>
                </c:pt>
                <c:pt idx="3709" formatCode="General">
                  <c:v>0.89805570576507698</c:v>
                </c:pt>
                <c:pt idx="3710" formatCode="General">
                  <c:v>0.89829783456145496</c:v>
                </c:pt>
                <c:pt idx="3711" formatCode="General">
                  <c:v>0.89853996335783204</c:v>
                </c:pt>
                <c:pt idx="3712" formatCode="General">
                  <c:v>0.89878209215421001</c:v>
                </c:pt>
                <c:pt idx="3713" formatCode="General">
                  <c:v>0.89902422095058798</c:v>
                </c:pt>
                <c:pt idx="3714" formatCode="General">
                  <c:v>0.89926634974696595</c:v>
                </c:pt>
                <c:pt idx="3715" formatCode="General">
                  <c:v>0.89950847854334304</c:v>
                </c:pt>
                <c:pt idx="3716" formatCode="General">
                  <c:v>0.89975060733972101</c:v>
                </c:pt>
                <c:pt idx="3717" formatCode="General">
                  <c:v>0.89999273613609898</c:v>
                </c:pt>
                <c:pt idx="3718" formatCode="General">
                  <c:v>0.90023486493247695</c:v>
                </c:pt>
                <c:pt idx="3719" formatCode="General">
                  <c:v>0.90047699372885404</c:v>
                </c:pt>
                <c:pt idx="3720" formatCode="General">
                  <c:v>0.90071912252523201</c:v>
                </c:pt>
                <c:pt idx="3721" formatCode="General">
                  <c:v>0.90096125132160998</c:v>
                </c:pt>
                <c:pt idx="3722" formatCode="General">
                  <c:v>0.90120338011798795</c:v>
                </c:pt>
                <c:pt idx="3723" formatCode="General">
                  <c:v>0.90144550891436503</c:v>
                </c:pt>
                <c:pt idx="3724" formatCode="General">
                  <c:v>0.90168763771074301</c:v>
                </c:pt>
                <c:pt idx="3725" formatCode="General">
                  <c:v>0.90192976650712098</c:v>
                </c:pt>
                <c:pt idx="3726" formatCode="General">
                  <c:v>0.90217189530349895</c:v>
                </c:pt>
                <c:pt idx="3727" formatCode="General">
                  <c:v>0.90241402409987603</c:v>
                </c:pt>
                <c:pt idx="3728" formatCode="General">
                  <c:v>0.902656152896254</c:v>
                </c:pt>
                <c:pt idx="3729" formatCode="General">
                  <c:v>0.90289828169263198</c:v>
                </c:pt>
                <c:pt idx="3730" formatCode="General">
                  <c:v>0.90314041048900995</c:v>
                </c:pt>
                <c:pt idx="3731" formatCode="General">
                  <c:v>0.90338253928538703</c:v>
                </c:pt>
                <c:pt idx="3732" formatCode="General">
                  <c:v>0.903624668081765</c:v>
                </c:pt>
                <c:pt idx="3733" formatCode="General">
                  <c:v>0.90386679687814298</c:v>
                </c:pt>
                <c:pt idx="3734" formatCode="General">
                  <c:v>0.90410892567452095</c:v>
                </c:pt>
                <c:pt idx="3735" formatCode="General">
                  <c:v>0.90435105447089803</c:v>
                </c:pt>
                <c:pt idx="3736" formatCode="General">
                  <c:v>0.904593183267276</c:v>
                </c:pt>
                <c:pt idx="3737" formatCode="General">
                  <c:v>0.90483531206365397</c:v>
                </c:pt>
                <c:pt idx="3738" formatCode="General">
                  <c:v>0.90507744086003195</c:v>
                </c:pt>
                <c:pt idx="3739" formatCode="General">
                  <c:v>0.90531956965640903</c:v>
                </c:pt>
                <c:pt idx="3740" formatCode="General">
                  <c:v>0.905561698452787</c:v>
                </c:pt>
                <c:pt idx="3741" formatCode="General">
                  <c:v>0.90580382724916497</c:v>
                </c:pt>
                <c:pt idx="3742" formatCode="General">
                  <c:v>0.90604595604554305</c:v>
                </c:pt>
                <c:pt idx="3743" formatCode="General">
                  <c:v>0.90628808484192003</c:v>
                </c:pt>
                <c:pt idx="3744" formatCode="General">
                  <c:v>0.906530213638298</c:v>
                </c:pt>
                <c:pt idx="3745" formatCode="General">
                  <c:v>0.90677234243467597</c:v>
                </c:pt>
                <c:pt idx="3746" formatCode="General">
                  <c:v>0.90701447123105405</c:v>
                </c:pt>
                <c:pt idx="3747" formatCode="General">
                  <c:v>0.90725660002743103</c:v>
                </c:pt>
                <c:pt idx="3748" formatCode="General">
                  <c:v>0.907498728823809</c:v>
                </c:pt>
                <c:pt idx="3749" formatCode="General">
                  <c:v>0.90774085762018697</c:v>
                </c:pt>
                <c:pt idx="3750" formatCode="General">
                  <c:v>0.90798298641656505</c:v>
                </c:pt>
                <c:pt idx="3751" formatCode="General">
                  <c:v>0.90822511521294202</c:v>
                </c:pt>
                <c:pt idx="3752" formatCode="General">
                  <c:v>0.90846724400932</c:v>
                </c:pt>
                <c:pt idx="3753" formatCode="General">
                  <c:v>0.90870937280569797</c:v>
                </c:pt>
                <c:pt idx="3754" formatCode="General">
                  <c:v>0.90895150160207605</c:v>
                </c:pt>
                <c:pt idx="3755" formatCode="General">
                  <c:v>0.90919363039845302</c:v>
                </c:pt>
                <c:pt idx="3756" formatCode="General">
                  <c:v>0.90943575919483099</c:v>
                </c:pt>
                <c:pt idx="3757" formatCode="General">
                  <c:v>0.90967788799120897</c:v>
                </c:pt>
                <c:pt idx="3758" formatCode="General">
                  <c:v>0.90992001678758705</c:v>
                </c:pt>
                <c:pt idx="3759" formatCode="General">
                  <c:v>0.91016214558396402</c:v>
                </c:pt>
                <c:pt idx="3760" formatCode="General">
                  <c:v>0.91040427438034199</c:v>
                </c:pt>
                <c:pt idx="3761" formatCode="General">
                  <c:v>0.91064640317671997</c:v>
                </c:pt>
                <c:pt idx="3762" formatCode="General">
                  <c:v>0.91088853197309805</c:v>
                </c:pt>
                <c:pt idx="3763" formatCode="General">
                  <c:v>0.91113066076947502</c:v>
                </c:pt>
                <c:pt idx="3764" formatCode="General">
                  <c:v>0.91137278956585299</c:v>
                </c:pt>
                <c:pt idx="3765" formatCode="General">
                  <c:v>0.91161491836223096</c:v>
                </c:pt>
                <c:pt idx="3766" formatCode="General">
                  <c:v>0.91185704715860905</c:v>
                </c:pt>
                <c:pt idx="3767" formatCode="General">
                  <c:v>0.91209917595498602</c:v>
                </c:pt>
                <c:pt idx="3768" formatCode="General">
                  <c:v>0.91234130475136399</c:v>
                </c:pt>
                <c:pt idx="3769" formatCode="General">
                  <c:v>0.91258343354774196</c:v>
                </c:pt>
                <c:pt idx="3770" formatCode="General">
                  <c:v>0.91282556234412005</c:v>
                </c:pt>
                <c:pt idx="3771" formatCode="General">
                  <c:v>0.91306769114049702</c:v>
                </c:pt>
                <c:pt idx="3772" formatCode="General">
                  <c:v>0.91330981993687499</c:v>
                </c:pt>
                <c:pt idx="3773" formatCode="General">
                  <c:v>0.91355194873325296</c:v>
                </c:pt>
                <c:pt idx="3774" formatCode="General">
                  <c:v>0.91379407752963104</c:v>
                </c:pt>
                <c:pt idx="3775" formatCode="General">
                  <c:v>0.91403620632600802</c:v>
                </c:pt>
                <c:pt idx="3776" formatCode="General">
                  <c:v>0.91427833512238599</c:v>
                </c:pt>
                <c:pt idx="3777" formatCode="General">
                  <c:v>0.91452046391876396</c:v>
                </c:pt>
                <c:pt idx="3778" formatCode="General">
                  <c:v>0.91476259271514204</c:v>
                </c:pt>
                <c:pt idx="3779" formatCode="General">
                  <c:v>0.91500472151151901</c:v>
                </c:pt>
                <c:pt idx="3780" formatCode="General">
                  <c:v>0.91524685030789699</c:v>
                </c:pt>
                <c:pt idx="3781" formatCode="General">
                  <c:v>0.91548897910427496</c:v>
                </c:pt>
                <c:pt idx="3782" formatCode="General">
                  <c:v>0.91573110790065304</c:v>
                </c:pt>
                <c:pt idx="3783" formatCode="General">
                  <c:v>0.91597323669703001</c:v>
                </c:pt>
                <c:pt idx="3784" formatCode="General">
                  <c:v>0.91621536549340798</c:v>
                </c:pt>
                <c:pt idx="3785" formatCode="General">
                  <c:v>0.91645749428978596</c:v>
                </c:pt>
                <c:pt idx="3786" formatCode="General">
                  <c:v>0.91669962308616404</c:v>
                </c:pt>
                <c:pt idx="3787" formatCode="General">
                  <c:v>0.91694175188254101</c:v>
                </c:pt>
                <c:pt idx="3788" formatCode="General">
                  <c:v>0.91718388067891898</c:v>
                </c:pt>
                <c:pt idx="3789" formatCode="General">
                  <c:v>0.91742600947529696</c:v>
                </c:pt>
                <c:pt idx="3790" formatCode="General">
                  <c:v>0.91766813827167504</c:v>
                </c:pt>
                <c:pt idx="3791" formatCode="General">
                  <c:v>0.91791026706805201</c:v>
                </c:pt>
                <c:pt idx="3792" formatCode="General">
                  <c:v>0.91815239586442998</c:v>
                </c:pt>
                <c:pt idx="3793" formatCode="General">
                  <c:v>0.91839452466080795</c:v>
                </c:pt>
                <c:pt idx="3794" formatCode="General">
                  <c:v>0.91863665345718604</c:v>
                </c:pt>
                <c:pt idx="3795" formatCode="General">
                  <c:v>0.91887878225356301</c:v>
                </c:pt>
                <c:pt idx="3796" formatCode="General">
                  <c:v>0.91912091104994098</c:v>
                </c:pt>
                <c:pt idx="3797" formatCode="General">
                  <c:v>0.91936303984631895</c:v>
                </c:pt>
                <c:pt idx="3798" formatCode="General">
                  <c:v>0.91960516864269704</c:v>
                </c:pt>
                <c:pt idx="3799" formatCode="General">
                  <c:v>0.91984729743907401</c:v>
                </c:pt>
                <c:pt idx="3800" formatCode="General">
                  <c:v>0.92008942623545198</c:v>
                </c:pt>
                <c:pt idx="3801" formatCode="General">
                  <c:v>0.92033155503182995</c:v>
                </c:pt>
                <c:pt idx="3802" formatCode="General">
                  <c:v>0.92057368382820803</c:v>
                </c:pt>
                <c:pt idx="3803" formatCode="General">
                  <c:v>0.92081581262458501</c:v>
                </c:pt>
                <c:pt idx="3804" formatCode="General">
                  <c:v>0.92105794142096298</c:v>
                </c:pt>
                <c:pt idx="3805" formatCode="General">
                  <c:v>0.92130007021734095</c:v>
                </c:pt>
                <c:pt idx="3806" formatCode="General">
                  <c:v>0.92154219901371903</c:v>
                </c:pt>
                <c:pt idx="3807" formatCode="General">
                  <c:v>0.921784327810096</c:v>
                </c:pt>
                <c:pt idx="3808" formatCode="General">
                  <c:v>0.92202645660647398</c:v>
                </c:pt>
                <c:pt idx="3809" formatCode="General">
                  <c:v>0.92226858540285195</c:v>
                </c:pt>
                <c:pt idx="3810" formatCode="General">
                  <c:v>0.92251071419923003</c:v>
                </c:pt>
                <c:pt idx="3811" formatCode="General">
                  <c:v>0.922752842995607</c:v>
                </c:pt>
                <c:pt idx="3812" formatCode="General">
                  <c:v>0.92299497179198497</c:v>
                </c:pt>
                <c:pt idx="3813" formatCode="General">
                  <c:v>0.92323710058836295</c:v>
                </c:pt>
                <c:pt idx="3814" formatCode="General">
                  <c:v>0.92347922938474103</c:v>
                </c:pt>
                <c:pt idx="3815" formatCode="General">
                  <c:v>0.923721358181118</c:v>
                </c:pt>
                <c:pt idx="3816" formatCode="General">
                  <c:v>0.92396348697749597</c:v>
                </c:pt>
                <c:pt idx="3817" formatCode="General">
                  <c:v>0.92420561577387395</c:v>
                </c:pt>
                <c:pt idx="3818" formatCode="General">
                  <c:v>0.92444774457025203</c:v>
                </c:pt>
                <c:pt idx="3819" formatCode="General">
                  <c:v>0.924689873366629</c:v>
                </c:pt>
                <c:pt idx="3820" formatCode="General">
                  <c:v>0.92493200216300697</c:v>
                </c:pt>
                <c:pt idx="3821" formatCode="General">
                  <c:v>0.92517413095938505</c:v>
                </c:pt>
                <c:pt idx="3822" formatCode="General">
                  <c:v>0.92541625975576303</c:v>
                </c:pt>
                <c:pt idx="3823" formatCode="General">
                  <c:v>0.92565838855214</c:v>
                </c:pt>
                <c:pt idx="3824" formatCode="General">
                  <c:v>0.92590051734851797</c:v>
                </c:pt>
                <c:pt idx="3825" formatCode="General">
                  <c:v>0.92614264614489605</c:v>
                </c:pt>
                <c:pt idx="3826" formatCode="General">
                  <c:v>0.92638477494127403</c:v>
                </c:pt>
                <c:pt idx="3827" formatCode="General">
                  <c:v>0.926626903737651</c:v>
                </c:pt>
                <c:pt idx="3828" formatCode="General">
                  <c:v>0.92686903253402897</c:v>
                </c:pt>
                <c:pt idx="3829" formatCode="General">
                  <c:v>0.92711116133040705</c:v>
                </c:pt>
                <c:pt idx="3830" formatCode="General">
                  <c:v>0.92735329012678502</c:v>
                </c:pt>
                <c:pt idx="3831" formatCode="General">
                  <c:v>0.927595418923162</c:v>
                </c:pt>
                <c:pt idx="3832" formatCode="General">
                  <c:v>0.92783754771953997</c:v>
                </c:pt>
                <c:pt idx="3833" formatCode="General">
                  <c:v>0.92807967651591805</c:v>
                </c:pt>
                <c:pt idx="3834" formatCode="General">
                  <c:v>0.92832180531229602</c:v>
                </c:pt>
                <c:pt idx="3835" formatCode="General">
                  <c:v>0.92856393410867299</c:v>
                </c:pt>
                <c:pt idx="3836" formatCode="General">
                  <c:v>0.92880606290505097</c:v>
                </c:pt>
                <c:pt idx="3837" formatCode="General">
                  <c:v>0.92904819170142905</c:v>
                </c:pt>
                <c:pt idx="3838" formatCode="General">
                  <c:v>0.92929032049780702</c:v>
                </c:pt>
                <c:pt idx="3839" formatCode="General">
                  <c:v>0.92953244929418399</c:v>
                </c:pt>
                <c:pt idx="3840" formatCode="General">
                  <c:v>0.92977457809056197</c:v>
                </c:pt>
                <c:pt idx="3841" formatCode="General">
                  <c:v>0.93001670688694005</c:v>
                </c:pt>
                <c:pt idx="3842" formatCode="General">
                  <c:v>0.93025883568331802</c:v>
                </c:pt>
                <c:pt idx="3843" formatCode="General">
                  <c:v>0.93050096447969499</c:v>
                </c:pt>
                <c:pt idx="3844" formatCode="General">
                  <c:v>0.93074309327607296</c:v>
                </c:pt>
                <c:pt idx="3845" formatCode="General">
                  <c:v>0.93098522207245105</c:v>
                </c:pt>
                <c:pt idx="3846" formatCode="General">
                  <c:v>0.93122735086882902</c:v>
                </c:pt>
                <c:pt idx="3847" formatCode="General">
                  <c:v>0.93146947966520599</c:v>
                </c:pt>
                <c:pt idx="3848" formatCode="General">
                  <c:v>0.93171160846158396</c:v>
                </c:pt>
                <c:pt idx="3849" formatCode="General">
                  <c:v>0.93195373725796204</c:v>
                </c:pt>
                <c:pt idx="3850" formatCode="General">
                  <c:v>0.93219586605434002</c:v>
                </c:pt>
                <c:pt idx="3851" formatCode="General">
                  <c:v>0.93243799485071699</c:v>
                </c:pt>
                <c:pt idx="3852" formatCode="General">
                  <c:v>0.93268012364709496</c:v>
                </c:pt>
                <c:pt idx="3853" formatCode="General">
                  <c:v>0.93292225244347304</c:v>
                </c:pt>
                <c:pt idx="3854" formatCode="General">
                  <c:v>0.93316438123985102</c:v>
                </c:pt>
                <c:pt idx="3855" formatCode="General">
                  <c:v>0.93340651003622799</c:v>
                </c:pt>
                <c:pt idx="3856" formatCode="General">
                  <c:v>0.93364863883260596</c:v>
                </c:pt>
                <c:pt idx="3857" formatCode="General">
                  <c:v>0.93389076762898404</c:v>
                </c:pt>
                <c:pt idx="3858" formatCode="General">
                  <c:v>0.93413289642536201</c:v>
                </c:pt>
                <c:pt idx="3859" formatCode="General">
                  <c:v>0.93437502522173899</c:v>
                </c:pt>
                <c:pt idx="3860" formatCode="General">
                  <c:v>0.93461715401811696</c:v>
                </c:pt>
                <c:pt idx="3861" formatCode="General">
                  <c:v>0.93485928281449504</c:v>
                </c:pt>
                <c:pt idx="3862" formatCode="General">
                  <c:v>0.93510141161087301</c:v>
                </c:pt>
                <c:pt idx="3863" formatCode="General">
                  <c:v>0.93534354040724998</c:v>
                </c:pt>
                <c:pt idx="3864" formatCode="General">
                  <c:v>0.93558566920362796</c:v>
                </c:pt>
                <c:pt idx="3865" formatCode="General">
                  <c:v>0.93582779800000604</c:v>
                </c:pt>
                <c:pt idx="3866" formatCode="General">
                  <c:v>0.93606992679638401</c:v>
                </c:pt>
                <c:pt idx="3867" formatCode="General">
                  <c:v>0.93631205559276098</c:v>
                </c:pt>
                <c:pt idx="3868" formatCode="General">
                  <c:v>0.93655418438913896</c:v>
                </c:pt>
                <c:pt idx="3869" formatCode="General">
                  <c:v>0.93679631318551704</c:v>
                </c:pt>
                <c:pt idx="3870" formatCode="General">
                  <c:v>0.93703844198189501</c:v>
                </c:pt>
                <c:pt idx="3871" formatCode="General">
                  <c:v>0.93728057077827198</c:v>
                </c:pt>
                <c:pt idx="3872" formatCode="General">
                  <c:v>0.93752269957464995</c:v>
                </c:pt>
                <c:pt idx="3873" formatCode="General">
                  <c:v>0.93776482837102804</c:v>
                </c:pt>
                <c:pt idx="3874" formatCode="General">
                  <c:v>0.93800695716740601</c:v>
                </c:pt>
                <c:pt idx="3875" formatCode="General">
                  <c:v>0.93824908596378298</c:v>
                </c:pt>
                <c:pt idx="3876" formatCode="General">
                  <c:v>0.93849121476016095</c:v>
                </c:pt>
                <c:pt idx="3877" formatCode="General">
                  <c:v>0.93873334355653903</c:v>
                </c:pt>
                <c:pt idx="3878" formatCode="General">
                  <c:v>0.93897547235291701</c:v>
                </c:pt>
                <c:pt idx="3879" formatCode="General">
                  <c:v>0.93921760114929498</c:v>
                </c:pt>
                <c:pt idx="3880" formatCode="General">
                  <c:v>0.93945972994567195</c:v>
                </c:pt>
                <c:pt idx="3881" formatCode="General">
                  <c:v>0.93970185874205003</c:v>
                </c:pt>
                <c:pt idx="3882" formatCode="General">
                  <c:v>0.93994398753842801</c:v>
                </c:pt>
                <c:pt idx="3883" formatCode="General">
                  <c:v>0.94018611633480598</c:v>
                </c:pt>
                <c:pt idx="3884" formatCode="General">
                  <c:v>0.94042824513118395</c:v>
                </c:pt>
                <c:pt idx="3885" formatCode="General">
                  <c:v>0.94067037392756103</c:v>
                </c:pt>
                <c:pt idx="3886" formatCode="General">
                  <c:v>0.940912502723939</c:v>
                </c:pt>
                <c:pt idx="3887" formatCode="General">
                  <c:v>0.94115463152031698</c:v>
                </c:pt>
                <c:pt idx="3888" formatCode="General">
                  <c:v>0.94139676031669495</c:v>
                </c:pt>
                <c:pt idx="3889" formatCode="General">
                  <c:v>0.94163888911307303</c:v>
                </c:pt>
                <c:pt idx="3890" formatCode="General">
                  <c:v>0.94188101790945</c:v>
                </c:pt>
                <c:pt idx="3891" formatCode="General">
                  <c:v>0.94212314670582797</c:v>
                </c:pt>
                <c:pt idx="3892" formatCode="General">
                  <c:v>0.94236527550220595</c:v>
                </c:pt>
                <c:pt idx="3893" formatCode="General">
                  <c:v>0.94260740429858403</c:v>
                </c:pt>
                <c:pt idx="3894" formatCode="General">
                  <c:v>0.942849533094962</c:v>
                </c:pt>
                <c:pt idx="3895" formatCode="General">
                  <c:v>0.94309166189133897</c:v>
                </c:pt>
                <c:pt idx="3896" formatCode="General">
                  <c:v>0.94333379068771706</c:v>
                </c:pt>
                <c:pt idx="3897" formatCode="General">
                  <c:v>0.94357591948409503</c:v>
                </c:pt>
                <c:pt idx="3898" formatCode="General">
                  <c:v>0.943818048280473</c:v>
                </c:pt>
                <c:pt idx="3899" formatCode="General">
                  <c:v>0.94406017707684997</c:v>
                </c:pt>
                <c:pt idx="3900" formatCode="General">
                  <c:v>0.94430230587322805</c:v>
                </c:pt>
                <c:pt idx="3901" formatCode="General">
                  <c:v>0.94454443466960603</c:v>
                </c:pt>
                <c:pt idx="3902" formatCode="General">
                  <c:v>0.944786563465984</c:v>
                </c:pt>
                <c:pt idx="3903" formatCode="General">
                  <c:v>0.94502869226236197</c:v>
                </c:pt>
                <c:pt idx="3904" formatCode="General">
                  <c:v>0.94527082105873905</c:v>
                </c:pt>
                <c:pt idx="3905" formatCode="General">
                  <c:v>0.94551294985511702</c:v>
                </c:pt>
                <c:pt idx="3906" formatCode="General">
                  <c:v>0.945755078651495</c:v>
                </c:pt>
                <c:pt idx="3907" formatCode="General">
                  <c:v>0.94599720744787297</c:v>
                </c:pt>
                <c:pt idx="3908" formatCode="General">
                  <c:v>0.94623933624425105</c:v>
                </c:pt>
                <c:pt idx="3909" formatCode="General">
                  <c:v>0.94648146504062802</c:v>
                </c:pt>
                <c:pt idx="3910" formatCode="General">
                  <c:v>0.94672359383700599</c:v>
                </c:pt>
                <c:pt idx="3911" formatCode="General">
                  <c:v>0.94696572263338397</c:v>
                </c:pt>
                <c:pt idx="3912" formatCode="General">
                  <c:v>0.94720785142976205</c:v>
                </c:pt>
                <c:pt idx="3913" formatCode="General">
                  <c:v>0.94744998022614002</c:v>
                </c:pt>
                <c:pt idx="3914" formatCode="General">
                  <c:v>0.94769210902251699</c:v>
                </c:pt>
                <c:pt idx="3915" formatCode="General">
                  <c:v>0.94793423781889496</c:v>
                </c:pt>
                <c:pt idx="3916" formatCode="General">
                  <c:v>0.94817636661527305</c:v>
                </c:pt>
                <c:pt idx="3917" formatCode="General">
                  <c:v>0.94841849541165102</c:v>
                </c:pt>
                <c:pt idx="3918" formatCode="General">
                  <c:v>0.94866062420802799</c:v>
                </c:pt>
                <c:pt idx="3919" formatCode="General">
                  <c:v>0.94890275300440596</c:v>
                </c:pt>
                <c:pt idx="3920" formatCode="General">
                  <c:v>0.94914488180078405</c:v>
                </c:pt>
                <c:pt idx="3921" formatCode="General">
                  <c:v>0.94938701059716202</c:v>
                </c:pt>
                <c:pt idx="3922" formatCode="General">
                  <c:v>0.94962913939353899</c:v>
                </c:pt>
                <c:pt idx="3923" formatCode="General">
                  <c:v>0.94987126818991696</c:v>
                </c:pt>
                <c:pt idx="3924" formatCode="General">
                  <c:v>0.95011339698629504</c:v>
                </c:pt>
                <c:pt idx="3925" formatCode="General">
                  <c:v>0.95035552578267302</c:v>
                </c:pt>
                <c:pt idx="3926" formatCode="General">
                  <c:v>0.95059765457905099</c:v>
                </c:pt>
                <c:pt idx="3927" formatCode="General">
                  <c:v>0.95083978337542796</c:v>
                </c:pt>
                <c:pt idx="3928" formatCode="General">
                  <c:v>0.95108191217180604</c:v>
                </c:pt>
                <c:pt idx="3929" formatCode="General">
                  <c:v>0.95132404096818401</c:v>
                </c:pt>
                <c:pt idx="3930" formatCode="General">
                  <c:v>0.95156616976456199</c:v>
                </c:pt>
                <c:pt idx="3931" formatCode="General">
                  <c:v>0.95180829856093996</c:v>
                </c:pt>
                <c:pt idx="3932" formatCode="General">
                  <c:v>0.95205042735731704</c:v>
                </c:pt>
                <c:pt idx="3933" formatCode="General">
                  <c:v>0.95229255615369501</c:v>
                </c:pt>
                <c:pt idx="3934" formatCode="General">
                  <c:v>0.95253468495007299</c:v>
                </c:pt>
                <c:pt idx="3935" formatCode="General">
                  <c:v>0.95277681374645096</c:v>
                </c:pt>
                <c:pt idx="3936" formatCode="General">
                  <c:v>0.95301894254282804</c:v>
                </c:pt>
                <c:pt idx="3937" formatCode="General">
                  <c:v>0.95326107133920601</c:v>
                </c:pt>
                <c:pt idx="3938" formatCode="General">
                  <c:v>0.95350320013558398</c:v>
                </c:pt>
                <c:pt idx="3939" formatCode="General">
                  <c:v>0.95374532893196196</c:v>
                </c:pt>
                <c:pt idx="3940" formatCode="General">
                  <c:v>0.95398745772834004</c:v>
                </c:pt>
                <c:pt idx="3941" formatCode="General">
                  <c:v>0.95422958652471701</c:v>
                </c:pt>
                <c:pt idx="3942" formatCode="General">
                  <c:v>0.95447171532109498</c:v>
                </c:pt>
                <c:pt idx="3943" formatCode="General">
                  <c:v>0.95471384411747295</c:v>
                </c:pt>
                <c:pt idx="3944" formatCode="General">
                  <c:v>0.95495597291385104</c:v>
                </c:pt>
                <c:pt idx="3945" formatCode="General">
                  <c:v>0.95519810171022901</c:v>
                </c:pt>
                <c:pt idx="3946" formatCode="General">
                  <c:v>0.95544023050660598</c:v>
                </c:pt>
                <c:pt idx="3947" formatCode="General">
                  <c:v>0.95568235930298395</c:v>
                </c:pt>
                <c:pt idx="3948" formatCode="General">
                  <c:v>0.95592448809936204</c:v>
                </c:pt>
                <c:pt idx="3949" formatCode="General">
                  <c:v>0.95616661689574001</c:v>
                </c:pt>
                <c:pt idx="3950" formatCode="General">
                  <c:v>0.95640874569211698</c:v>
                </c:pt>
                <c:pt idx="3951" formatCode="General">
                  <c:v>0.95665087448849495</c:v>
                </c:pt>
                <c:pt idx="3952" formatCode="General">
                  <c:v>0.95689300328487303</c:v>
                </c:pt>
                <c:pt idx="3953" formatCode="General">
                  <c:v>0.95713513208125101</c:v>
                </c:pt>
                <c:pt idx="3954" formatCode="General">
                  <c:v>0.95737726087762798</c:v>
                </c:pt>
                <c:pt idx="3955" formatCode="General">
                  <c:v>0.95761938967400595</c:v>
                </c:pt>
                <c:pt idx="3956" formatCode="General">
                  <c:v>0.95786151847038403</c:v>
                </c:pt>
                <c:pt idx="3957" formatCode="General">
                  <c:v>0.958103647266762</c:v>
                </c:pt>
                <c:pt idx="3958" formatCode="General">
                  <c:v>0.95834577606313898</c:v>
                </c:pt>
                <c:pt idx="3959" formatCode="General">
                  <c:v>0.95858790485951695</c:v>
                </c:pt>
                <c:pt idx="3960" formatCode="General">
                  <c:v>0.95883003365589503</c:v>
                </c:pt>
                <c:pt idx="3961" formatCode="General">
                  <c:v>0.959072162452273</c:v>
                </c:pt>
                <c:pt idx="3962" formatCode="General">
                  <c:v>0.95931429124865097</c:v>
                </c:pt>
                <c:pt idx="3963" formatCode="General">
                  <c:v>0.95955642004502795</c:v>
                </c:pt>
                <c:pt idx="3964" formatCode="General">
                  <c:v>0.95979854884140603</c:v>
                </c:pt>
                <c:pt idx="3965" formatCode="General">
                  <c:v>0.960040677637784</c:v>
                </c:pt>
                <c:pt idx="3966" formatCode="General">
                  <c:v>0.96028280643416197</c:v>
                </c:pt>
                <c:pt idx="3967" formatCode="General">
                  <c:v>0.96052493523053895</c:v>
                </c:pt>
                <c:pt idx="3968" formatCode="General">
                  <c:v>0.96076706402691703</c:v>
                </c:pt>
                <c:pt idx="3969" formatCode="General">
                  <c:v>0.961009192823295</c:v>
                </c:pt>
                <c:pt idx="3970" formatCode="General">
                  <c:v>0.96125132161967297</c:v>
                </c:pt>
                <c:pt idx="3971" formatCode="General">
                  <c:v>0.96149345041605006</c:v>
                </c:pt>
                <c:pt idx="3972" formatCode="General">
                  <c:v>0.96173557921242803</c:v>
                </c:pt>
                <c:pt idx="3973" formatCode="General">
                  <c:v>0.961977708008806</c:v>
                </c:pt>
                <c:pt idx="3974" formatCode="General">
                  <c:v>0.96221983680518397</c:v>
                </c:pt>
                <c:pt idx="3975" formatCode="General">
                  <c:v>0.96246196560156205</c:v>
                </c:pt>
                <c:pt idx="3976" formatCode="General">
                  <c:v>0.96270409439793903</c:v>
                </c:pt>
                <c:pt idx="3977" formatCode="General">
                  <c:v>0.962946223194317</c:v>
                </c:pt>
                <c:pt idx="3978" formatCode="General">
                  <c:v>0.96318835199069497</c:v>
                </c:pt>
                <c:pt idx="3979" formatCode="General">
                  <c:v>0.96343048078707305</c:v>
                </c:pt>
                <c:pt idx="3980" formatCode="General">
                  <c:v>0.96367260958345002</c:v>
                </c:pt>
                <c:pt idx="3981" formatCode="General">
                  <c:v>0.963914738379828</c:v>
                </c:pt>
                <c:pt idx="3982" formatCode="General">
                  <c:v>0.96415686717620597</c:v>
                </c:pt>
                <c:pt idx="3983" formatCode="General">
                  <c:v>0.96439899597258405</c:v>
                </c:pt>
                <c:pt idx="3984" formatCode="General">
                  <c:v>0.96464112476896102</c:v>
                </c:pt>
                <c:pt idx="3985" formatCode="General">
                  <c:v>0.96488325356533899</c:v>
                </c:pt>
                <c:pt idx="3986" formatCode="General">
                  <c:v>0.96512538236171697</c:v>
                </c:pt>
                <c:pt idx="3987" formatCode="General">
                  <c:v>0.96536751115809505</c:v>
                </c:pt>
                <c:pt idx="3988" formatCode="General">
                  <c:v>0.96560963995447302</c:v>
                </c:pt>
                <c:pt idx="3989" formatCode="General">
                  <c:v>0.96585176875084999</c:v>
                </c:pt>
                <c:pt idx="3990" formatCode="General">
                  <c:v>0.96609389754722796</c:v>
                </c:pt>
                <c:pt idx="3991" formatCode="General">
                  <c:v>0.96633602634360605</c:v>
                </c:pt>
                <c:pt idx="3992" formatCode="General">
                  <c:v>0.96657815513998402</c:v>
                </c:pt>
                <c:pt idx="3993" formatCode="General">
                  <c:v>0.96682028393636099</c:v>
                </c:pt>
                <c:pt idx="3994" formatCode="General">
                  <c:v>0.96706241273273896</c:v>
                </c:pt>
                <c:pt idx="3995" formatCode="General">
                  <c:v>0.96730454152911705</c:v>
                </c:pt>
                <c:pt idx="3996" formatCode="General">
                  <c:v>0.96754667032549502</c:v>
                </c:pt>
                <c:pt idx="3997" formatCode="General">
                  <c:v>0.96778879912187199</c:v>
                </c:pt>
                <c:pt idx="3998" formatCode="General">
                  <c:v>0.96803092791824996</c:v>
                </c:pt>
                <c:pt idx="3999" formatCode="General">
                  <c:v>0.96827305671462804</c:v>
                </c:pt>
                <c:pt idx="4000" formatCode="General">
                  <c:v>0.96851518551100602</c:v>
                </c:pt>
                <c:pt idx="4001" formatCode="General">
                  <c:v>0.96875731430738299</c:v>
                </c:pt>
                <c:pt idx="4002" formatCode="General">
                  <c:v>0.96899944310376096</c:v>
                </c:pt>
                <c:pt idx="4003" formatCode="General">
                  <c:v>0.96924157190013904</c:v>
                </c:pt>
                <c:pt idx="4004" formatCode="General">
                  <c:v>0.96948370069651701</c:v>
                </c:pt>
                <c:pt idx="4005" formatCode="General">
                  <c:v>0.96972582949289499</c:v>
                </c:pt>
                <c:pt idx="4006" formatCode="General">
                  <c:v>0.96996795828927296</c:v>
                </c:pt>
                <c:pt idx="4007" formatCode="General">
                  <c:v>0.97021008708565004</c:v>
                </c:pt>
                <c:pt idx="4008" formatCode="General">
                  <c:v>0.97045221588202801</c:v>
                </c:pt>
                <c:pt idx="4009" formatCode="General">
                  <c:v>0.97069434467840598</c:v>
                </c:pt>
                <c:pt idx="4010" formatCode="General">
                  <c:v>0.97093647347478396</c:v>
                </c:pt>
                <c:pt idx="4011" formatCode="General">
                  <c:v>0.97117860227116204</c:v>
                </c:pt>
                <c:pt idx="4012" formatCode="General">
                  <c:v>0.97142073106754001</c:v>
                </c:pt>
                <c:pt idx="4013" formatCode="General">
                  <c:v>0.97166285986391698</c:v>
                </c:pt>
                <c:pt idx="4014" formatCode="General">
                  <c:v>0.97190498866029496</c:v>
                </c:pt>
                <c:pt idx="4015" formatCode="General">
                  <c:v>0.97214711745667304</c:v>
                </c:pt>
                <c:pt idx="4016" formatCode="General">
                  <c:v>0.97238924625305101</c:v>
                </c:pt>
                <c:pt idx="4017" formatCode="General">
                  <c:v>0.97263137504942798</c:v>
                </c:pt>
                <c:pt idx="4018" formatCode="General">
                  <c:v>0.97287350384580595</c:v>
                </c:pt>
                <c:pt idx="4019" formatCode="General">
                  <c:v>0.97311563264218404</c:v>
                </c:pt>
                <c:pt idx="4020" formatCode="General">
                  <c:v>0.97335776143856201</c:v>
                </c:pt>
                <c:pt idx="4021" formatCode="General">
                  <c:v>0.97359989023493998</c:v>
                </c:pt>
                <c:pt idx="4022" formatCode="General">
                  <c:v>0.97384201903131795</c:v>
                </c:pt>
                <c:pt idx="4023" formatCode="General">
                  <c:v>0.97408414782769503</c:v>
                </c:pt>
                <c:pt idx="4024" formatCode="General">
                  <c:v>0.97432627662407301</c:v>
                </c:pt>
                <c:pt idx="4025" formatCode="General">
                  <c:v>0.97456840542045098</c:v>
                </c:pt>
                <c:pt idx="4026" formatCode="General">
                  <c:v>0.97481053421682895</c:v>
                </c:pt>
                <c:pt idx="4027" formatCode="General">
                  <c:v>0.97505266301320703</c:v>
                </c:pt>
                <c:pt idx="4028" formatCode="General">
                  <c:v>0.97529479180958401</c:v>
                </c:pt>
                <c:pt idx="4029" formatCode="General">
                  <c:v>0.97553692060596198</c:v>
                </c:pt>
                <c:pt idx="4030" formatCode="General">
                  <c:v>0.97577904940233995</c:v>
                </c:pt>
                <c:pt idx="4031" formatCode="General">
                  <c:v>0.97602117819871803</c:v>
                </c:pt>
                <c:pt idx="4032" formatCode="General">
                  <c:v>0.976263306995096</c:v>
                </c:pt>
                <c:pt idx="4033" formatCode="General">
                  <c:v>0.97650543579147298</c:v>
                </c:pt>
                <c:pt idx="4034" formatCode="General">
                  <c:v>0.97674756458785095</c:v>
                </c:pt>
                <c:pt idx="4035" formatCode="General">
                  <c:v>0.97698969338422903</c:v>
                </c:pt>
                <c:pt idx="4036" formatCode="General">
                  <c:v>0.977231822180607</c:v>
                </c:pt>
                <c:pt idx="4037" formatCode="General">
                  <c:v>0.97747395097698497</c:v>
                </c:pt>
                <c:pt idx="4038" formatCode="General">
                  <c:v>0.97771607977336294</c:v>
                </c:pt>
                <c:pt idx="4039" formatCode="General">
                  <c:v>0.97795820856974003</c:v>
                </c:pt>
                <c:pt idx="4040" formatCode="General">
                  <c:v>0.978200337366118</c:v>
                </c:pt>
                <c:pt idx="4041" formatCode="General">
                  <c:v>0.97844246616249597</c:v>
                </c:pt>
                <c:pt idx="4042" formatCode="General">
                  <c:v>0.97868459495887405</c:v>
                </c:pt>
                <c:pt idx="4043" formatCode="General">
                  <c:v>0.97892672375525203</c:v>
                </c:pt>
                <c:pt idx="4044" formatCode="General">
                  <c:v>0.979168852551629</c:v>
                </c:pt>
                <c:pt idx="4045" formatCode="General">
                  <c:v>0.97941098134800697</c:v>
                </c:pt>
                <c:pt idx="4046" formatCode="General">
                  <c:v>0.97965311014438505</c:v>
                </c:pt>
                <c:pt idx="4047" formatCode="General">
                  <c:v>0.97989523894076302</c:v>
                </c:pt>
                <c:pt idx="4048" formatCode="General">
                  <c:v>0.980137367737141</c:v>
                </c:pt>
                <c:pt idx="4049" formatCode="General">
                  <c:v>0.98037949653351797</c:v>
                </c:pt>
                <c:pt idx="4050" formatCode="General">
                  <c:v>0.98062162532989605</c:v>
                </c:pt>
                <c:pt idx="4051" formatCode="General">
                  <c:v>0.98086375412627402</c:v>
                </c:pt>
                <c:pt idx="4052" formatCode="General">
                  <c:v>0.981105882922652</c:v>
                </c:pt>
                <c:pt idx="4053" formatCode="General">
                  <c:v>0.98134801171902997</c:v>
                </c:pt>
                <c:pt idx="4054" formatCode="General">
                  <c:v>0.98159014051540805</c:v>
                </c:pt>
                <c:pt idx="4055" formatCode="General">
                  <c:v>0.98183226931178502</c:v>
                </c:pt>
                <c:pt idx="4056" formatCode="General">
                  <c:v>0.98207439810816299</c:v>
                </c:pt>
                <c:pt idx="4057" formatCode="General">
                  <c:v>0.98231652690454097</c:v>
                </c:pt>
                <c:pt idx="4058" formatCode="General">
                  <c:v>0.98255865570091905</c:v>
                </c:pt>
                <c:pt idx="4059" formatCode="General">
                  <c:v>0.98280078449729702</c:v>
                </c:pt>
                <c:pt idx="4060" formatCode="General">
                  <c:v>0.98304291329367399</c:v>
                </c:pt>
                <c:pt idx="4061" formatCode="General">
                  <c:v>0.98328504209005196</c:v>
                </c:pt>
                <c:pt idx="4062" formatCode="General">
                  <c:v>0.98352717088643005</c:v>
                </c:pt>
                <c:pt idx="4063" formatCode="General">
                  <c:v>0.98376929968280802</c:v>
                </c:pt>
                <c:pt idx="4064" formatCode="General">
                  <c:v>0.98401142847918599</c:v>
                </c:pt>
                <c:pt idx="4065" formatCode="General">
                  <c:v>0.98425355727556296</c:v>
                </c:pt>
                <c:pt idx="4066" formatCode="General">
                  <c:v>0.98449568607194105</c:v>
                </c:pt>
                <c:pt idx="4067" formatCode="General">
                  <c:v>0.98473781486831902</c:v>
                </c:pt>
                <c:pt idx="4068" formatCode="General">
                  <c:v>0.98497994366469699</c:v>
                </c:pt>
                <c:pt idx="4069" formatCode="General">
                  <c:v>0.98522207246107496</c:v>
                </c:pt>
                <c:pt idx="4070" formatCode="General">
                  <c:v>0.98546420125745204</c:v>
                </c:pt>
                <c:pt idx="4071" formatCode="General">
                  <c:v>0.98570633005383002</c:v>
                </c:pt>
                <c:pt idx="4072" formatCode="General">
                  <c:v>0.98594845885020799</c:v>
                </c:pt>
                <c:pt idx="4073" formatCode="General">
                  <c:v>0.98619058764658596</c:v>
                </c:pt>
                <c:pt idx="4074" formatCode="General">
                  <c:v>0.98643271644296404</c:v>
                </c:pt>
                <c:pt idx="4075" formatCode="General">
                  <c:v>0.98667484523934201</c:v>
                </c:pt>
                <c:pt idx="4076" formatCode="General">
                  <c:v>0.98691697403571899</c:v>
                </c:pt>
                <c:pt idx="4077" formatCode="General">
                  <c:v>0.98715910283209696</c:v>
                </c:pt>
                <c:pt idx="4078" formatCode="General">
                  <c:v>0.98740123162847504</c:v>
                </c:pt>
                <c:pt idx="4079" formatCode="General">
                  <c:v>0.98764336042485301</c:v>
                </c:pt>
                <c:pt idx="4080" formatCode="General">
                  <c:v>0.98788548922122998</c:v>
                </c:pt>
                <c:pt idx="4081" formatCode="General">
                  <c:v>0.98812761801760796</c:v>
                </c:pt>
                <c:pt idx="4082" formatCode="General">
                  <c:v>0.98836974681398604</c:v>
                </c:pt>
                <c:pt idx="4083" formatCode="General">
                  <c:v>0.98861187561036401</c:v>
                </c:pt>
                <c:pt idx="4084" formatCode="General">
                  <c:v>0.98885400440674198</c:v>
                </c:pt>
                <c:pt idx="4085" formatCode="General">
                  <c:v>0.98909613320311895</c:v>
                </c:pt>
                <c:pt idx="4086" formatCode="General">
                  <c:v>0.98933826199949704</c:v>
                </c:pt>
                <c:pt idx="4087" formatCode="General">
                  <c:v>0.98958039079587501</c:v>
                </c:pt>
                <c:pt idx="4088" formatCode="General">
                  <c:v>0.98982251959225298</c:v>
                </c:pt>
                <c:pt idx="4089" formatCode="General">
                  <c:v>0.99006464838863095</c:v>
                </c:pt>
                <c:pt idx="4090" formatCode="General">
                  <c:v>0.99030677718500904</c:v>
                </c:pt>
                <c:pt idx="4091" formatCode="General">
                  <c:v>0.99054890598138601</c:v>
                </c:pt>
                <c:pt idx="4092" formatCode="General">
                  <c:v>0.99079103477776398</c:v>
                </c:pt>
                <c:pt idx="4093" formatCode="General">
                  <c:v>0.99103316357414195</c:v>
                </c:pt>
                <c:pt idx="4094" formatCode="General">
                  <c:v>0.99127529237052003</c:v>
                </c:pt>
                <c:pt idx="4095" formatCode="General">
                  <c:v>0.99151742116689801</c:v>
                </c:pt>
                <c:pt idx="4096" formatCode="General">
                  <c:v>0.99175954996327498</c:v>
                </c:pt>
                <c:pt idx="4097" formatCode="General">
                  <c:v>0.99200167875965295</c:v>
                </c:pt>
                <c:pt idx="4098" formatCode="General">
                  <c:v>0.99224380755603103</c:v>
                </c:pt>
                <c:pt idx="4099" formatCode="General">
                  <c:v>0.992485936352409</c:v>
                </c:pt>
                <c:pt idx="4100" formatCode="General">
                  <c:v>0.99272806514878598</c:v>
                </c:pt>
                <c:pt idx="4101" formatCode="General">
                  <c:v>0.99297019394516395</c:v>
                </c:pt>
                <c:pt idx="4102" formatCode="General">
                  <c:v>0.99321232274154203</c:v>
                </c:pt>
                <c:pt idx="4103" formatCode="General">
                  <c:v>0.99345445153792</c:v>
                </c:pt>
                <c:pt idx="4104" formatCode="General">
                  <c:v>0.99369658033429797</c:v>
                </c:pt>
                <c:pt idx="4105" formatCode="General">
                  <c:v>0.99393870913067595</c:v>
                </c:pt>
                <c:pt idx="4106" formatCode="General">
                  <c:v>0.99418083792705303</c:v>
                </c:pt>
                <c:pt idx="4107" formatCode="General">
                  <c:v>0.994422966723431</c:v>
                </c:pt>
                <c:pt idx="4108" formatCode="General">
                  <c:v>0.99466509551980897</c:v>
                </c:pt>
                <c:pt idx="4109" formatCode="General">
                  <c:v>0.99490722431618706</c:v>
                </c:pt>
                <c:pt idx="4110" formatCode="General">
                  <c:v>0.99514935311256503</c:v>
                </c:pt>
                <c:pt idx="4111" formatCode="General">
                  <c:v>0.995391481908942</c:v>
                </c:pt>
                <c:pt idx="4112" formatCode="General">
                  <c:v>0.99563361070531997</c:v>
                </c:pt>
                <c:pt idx="4113" formatCode="General">
                  <c:v>0.99587573950169805</c:v>
                </c:pt>
                <c:pt idx="4114" formatCode="General">
                  <c:v>0.99611786829807603</c:v>
                </c:pt>
                <c:pt idx="4115" formatCode="General">
                  <c:v>0.996359997094454</c:v>
                </c:pt>
                <c:pt idx="4116" formatCode="General">
                  <c:v>0.99660212589083097</c:v>
                </c:pt>
                <c:pt idx="4117" formatCode="General">
                  <c:v>0.99684425468720905</c:v>
                </c:pt>
                <c:pt idx="4118" formatCode="General">
                  <c:v>0.99708638348358702</c:v>
                </c:pt>
                <c:pt idx="4119" formatCode="General">
                  <c:v>0.997328512279965</c:v>
                </c:pt>
                <c:pt idx="4120" formatCode="General">
                  <c:v>0.99757064107634297</c:v>
                </c:pt>
                <c:pt idx="4121" formatCode="General">
                  <c:v>0.99781276987272105</c:v>
                </c:pt>
                <c:pt idx="4122" formatCode="General">
                  <c:v>0.99805489866909802</c:v>
                </c:pt>
                <c:pt idx="4123" formatCode="General">
                  <c:v>0.99829702746547599</c:v>
                </c:pt>
                <c:pt idx="4124" formatCode="General">
                  <c:v>0.99853915626185397</c:v>
                </c:pt>
                <c:pt idx="4125" formatCode="General">
                  <c:v>0.99878128505823205</c:v>
                </c:pt>
                <c:pt idx="4126" formatCode="General">
                  <c:v>0.99902341385461002</c:v>
                </c:pt>
                <c:pt idx="4127" formatCode="General">
                  <c:v>0.99926554265098699</c:v>
                </c:pt>
                <c:pt idx="4128" formatCode="General">
                  <c:v>0.99950767144736496</c:v>
                </c:pt>
                <c:pt idx="4129" formatCode="General">
                  <c:v>0.99974980024374305</c:v>
                </c:pt>
                <c:pt idx="4130" formatCode="General">
                  <c:v>0.99999192904012102</c:v>
                </c:pt>
              </c:numCache>
            </c:numRef>
          </c:yVal>
          <c:smooth val="0"/>
          <c:extLst>
            <c:ext xmlns:c16="http://schemas.microsoft.com/office/drawing/2014/chart" uri="{C3380CC4-5D6E-409C-BE32-E72D297353CC}">
              <c16:uniqueId val="{00000000-EB1E-2045-ABB9-AD024BEE1250}"/>
            </c:ext>
          </c:extLst>
        </c:ser>
        <c:ser>
          <c:idx val="2"/>
          <c:order val="1"/>
          <c:tx>
            <c:strRef>
              <c:f>Sheet1!$D$1</c:f>
              <c:strCache>
                <c:ptCount val="1"/>
                <c:pt idx="0">
                  <c:v>ITU</c:v>
                </c:pt>
              </c:strCache>
            </c:strRef>
          </c:tx>
          <c:spPr>
            <a:ln w="38100" cap="rnd">
              <a:solidFill>
                <a:srgbClr val="FF0000"/>
              </a:solidFill>
              <a:prstDash val="lgDashDotDot"/>
              <a:round/>
            </a:ln>
            <a:effectLst/>
          </c:spPr>
          <c:marker>
            <c:symbol val="none"/>
          </c:marker>
          <c:xVal>
            <c:numRef>
              <c:f>Sheet1!$C$2:$C$4132</c:f>
              <c:numCache>
                <c:formatCode>0.00E+00</c:formatCode>
                <c:ptCount val="4131"/>
                <c:pt idx="0">
                  <c:v>3.4491134078606899E-5</c:v>
                </c:pt>
                <c:pt idx="1">
                  <c:v>1.8087695277113601E-3</c:v>
                </c:pt>
                <c:pt idx="2">
                  <c:v>3.3865762356999301E-3</c:v>
                </c:pt>
                <c:pt idx="3">
                  <c:v>4.8794314116342701E-3</c:v>
                </c:pt>
                <c:pt idx="4">
                  <c:v>5.9150429890220098E-3</c:v>
                </c:pt>
                <c:pt idx="5">
                  <c:v>6.7305500273811001E-3</c:v>
                </c:pt>
                <c:pt idx="6">
                  <c:v>7.77825234279916E-3</c:v>
                </c:pt>
                <c:pt idx="7">
                  <c:v>9.0054069729710307E-3</c:v>
                </c:pt>
                <c:pt idx="8">
                  <c:v>1.02838579844304E-2</c:v>
                </c:pt>
                <c:pt idx="9">
                  <c:v>1.1459429995632301E-2</c:v>
                </c:pt>
                <c:pt idx="10">
                  <c:v>1.25992629706246E-2</c:v>
                </c:pt>
                <c:pt idx="11">
                  <c:v>1.3807886904839301E-2</c:v>
                </c:pt>
                <c:pt idx="12">
                  <c:v>1.51289864308861E-2</c:v>
                </c:pt>
                <c:pt idx="13">
                  <c:v>1.6468369132642401E-2</c:v>
                </c:pt>
                <c:pt idx="14">
                  <c:v>1.7753679092915999E-2</c:v>
                </c:pt>
                <c:pt idx="15">
                  <c:v>1.91805517106385E-2</c:v>
                </c:pt>
                <c:pt idx="16">
                  <c:v>2.0173075787909101E-2</c:v>
                </c:pt>
                <c:pt idx="17">
                  <c:v>2.17217896199173E-2</c:v>
                </c:pt>
                <c:pt idx="18">
                  <c:v>2.2731395419519601E-2</c:v>
                </c:pt>
                <c:pt idx="19">
                  <c:v>2.4183971579557099E-2</c:v>
                </c:pt>
                <c:pt idx="20">
                  <c:v>2.5261882535698301E-2</c:v>
                </c:pt>
                <c:pt idx="21">
                  <c:v>2.6574115104338599E-2</c:v>
                </c:pt>
                <c:pt idx="22">
                  <c:v>2.7557041029457E-2</c:v>
                </c:pt>
                <c:pt idx="23">
                  <c:v>2.8773938808562601E-2</c:v>
                </c:pt>
                <c:pt idx="24">
                  <c:v>3.0175003629370398E-2</c:v>
                </c:pt>
                <c:pt idx="25">
                  <c:v>3.1504201581171301E-2</c:v>
                </c:pt>
                <c:pt idx="26">
                  <c:v>3.2556146434513898E-2</c:v>
                </c:pt>
                <c:pt idx="27">
                  <c:v>3.3807057014165302E-2</c:v>
                </c:pt>
                <c:pt idx="28">
                  <c:v>3.5091409763512403E-2</c:v>
                </c:pt>
                <c:pt idx="29">
                  <c:v>3.65399833087778E-2</c:v>
                </c:pt>
                <c:pt idx="30">
                  <c:v>3.7755745386611798E-2</c:v>
                </c:pt>
                <c:pt idx="31">
                  <c:v>3.9536093650926099E-2</c:v>
                </c:pt>
                <c:pt idx="32">
                  <c:v>4.1266642618037301E-2</c:v>
                </c:pt>
                <c:pt idx="33">
                  <c:v>4.2501197705858501E-2</c:v>
                </c:pt>
                <c:pt idx="34">
                  <c:v>4.3612186981402297E-2</c:v>
                </c:pt>
                <c:pt idx="35">
                  <c:v>4.4762406889850198E-2</c:v>
                </c:pt>
                <c:pt idx="36">
                  <c:v>4.6298097243651498E-2</c:v>
                </c:pt>
                <c:pt idx="37">
                  <c:v>4.7662922120272497E-2</c:v>
                </c:pt>
                <c:pt idx="38">
                  <c:v>4.9073658663154197E-2</c:v>
                </c:pt>
                <c:pt idx="39">
                  <c:v>5.0351622625514701E-2</c:v>
                </c:pt>
                <c:pt idx="40">
                  <c:v>5.19531463093834E-2</c:v>
                </c:pt>
                <c:pt idx="41">
                  <c:v>5.3380380590855502E-2</c:v>
                </c:pt>
                <c:pt idx="42">
                  <c:v>5.46954704862532E-2</c:v>
                </c:pt>
                <c:pt idx="43">
                  <c:v>5.58524301592929E-2</c:v>
                </c:pt>
                <c:pt idx="44">
                  <c:v>5.7362802642197501E-2</c:v>
                </c:pt>
                <c:pt idx="45">
                  <c:v>5.8442358559013002E-2</c:v>
                </c:pt>
                <c:pt idx="46">
                  <c:v>5.9837661544772699E-2</c:v>
                </c:pt>
                <c:pt idx="47">
                  <c:v>6.0988497690793501E-2</c:v>
                </c:pt>
                <c:pt idx="48">
                  <c:v>6.2133524785545902E-2</c:v>
                </c:pt>
                <c:pt idx="49">
                  <c:v>6.3680345497175495E-2</c:v>
                </c:pt>
                <c:pt idx="50">
                  <c:v>6.5049147381632394E-2</c:v>
                </c:pt>
                <c:pt idx="51">
                  <c:v>6.62744348354707E-2</c:v>
                </c:pt>
                <c:pt idx="52">
                  <c:v>6.7742919830704906E-2</c:v>
                </c:pt>
                <c:pt idx="53">
                  <c:v>6.9143296573308505E-2</c:v>
                </c:pt>
                <c:pt idx="54">
                  <c:v>7.0255157679328703E-2</c:v>
                </c:pt>
                <c:pt idx="55">
                  <c:v>7.1775880684711496E-2</c:v>
                </c:pt>
                <c:pt idx="56">
                  <c:v>7.3126801154597104E-2</c:v>
                </c:pt>
                <c:pt idx="57">
                  <c:v>7.4709808828073307E-2</c:v>
                </c:pt>
                <c:pt idx="58">
                  <c:v>7.6217660160825304E-2</c:v>
                </c:pt>
                <c:pt idx="59">
                  <c:v>7.7713087421688698E-2</c:v>
                </c:pt>
                <c:pt idx="60">
                  <c:v>7.8919586088385799E-2</c:v>
                </c:pt>
                <c:pt idx="61">
                  <c:v>7.9972871951831295E-2</c:v>
                </c:pt>
                <c:pt idx="62">
                  <c:v>8.1400523399674199E-2</c:v>
                </c:pt>
                <c:pt idx="63">
                  <c:v>8.2529435423257497E-2</c:v>
                </c:pt>
                <c:pt idx="64">
                  <c:v>8.3603727230691802E-2</c:v>
                </c:pt>
                <c:pt idx="65">
                  <c:v>8.47223259645382E-2</c:v>
                </c:pt>
                <c:pt idx="66">
                  <c:v>8.6006903311554694E-2</c:v>
                </c:pt>
                <c:pt idx="67">
                  <c:v>8.7855857576952801E-2</c:v>
                </c:pt>
                <c:pt idx="68">
                  <c:v>8.9119606213135E-2</c:v>
                </c:pt>
                <c:pt idx="69">
                  <c:v>9.0653056883955002E-2</c:v>
                </c:pt>
                <c:pt idx="70">
                  <c:v>9.1959520236297707E-2</c:v>
                </c:pt>
                <c:pt idx="71">
                  <c:v>9.2868697009006199E-2</c:v>
                </c:pt>
                <c:pt idx="72">
                  <c:v>9.4117654463534706E-2</c:v>
                </c:pt>
                <c:pt idx="73">
                  <c:v>9.52785791940087E-2</c:v>
                </c:pt>
                <c:pt idx="74">
                  <c:v>9.6506993218650194E-2</c:v>
                </c:pt>
                <c:pt idx="75">
                  <c:v>9.8010529806238395E-2</c:v>
                </c:pt>
                <c:pt idx="76">
                  <c:v>9.9205688023666E-2</c:v>
                </c:pt>
                <c:pt idx="77">
                  <c:v>0.10056262794297099</c:v>
                </c:pt>
                <c:pt idx="78">
                  <c:v>0.102159045511669</c:v>
                </c:pt>
                <c:pt idx="79">
                  <c:v>0.103262100968198</c:v>
                </c:pt>
                <c:pt idx="80">
                  <c:v>0.104421257910758</c:v>
                </c:pt>
                <c:pt idx="81">
                  <c:v>0.105320946386492</c:v>
                </c:pt>
                <c:pt idx="82">
                  <c:v>0.106553311960267</c:v>
                </c:pt>
                <c:pt idx="83">
                  <c:v>0.107817334064173</c:v>
                </c:pt>
                <c:pt idx="84">
                  <c:v>0.10933971763408799</c:v>
                </c:pt>
                <c:pt idx="85">
                  <c:v>0.11045478987603</c:v>
                </c:pt>
                <c:pt idx="86">
                  <c:v>0.11196671095090199</c:v>
                </c:pt>
                <c:pt idx="87">
                  <c:v>0.113195182268058</c:v>
                </c:pt>
                <c:pt idx="88">
                  <c:v>0.114204262106572</c:v>
                </c:pt>
                <c:pt idx="89">
                  <c:v>0.115540145642992</c:v>
                </c:pt>
                <c:pt idx="90">
                  <c:v>0.116829261011441</c:v>
                </c:pt>
                <c:pt idx="91">
                  <c:v>0.117978575519809</c:v>
                </c:pt>
                <c:pt idx="92">
                  <c:v>0.119360634667981</c:v>
                </c:pt>
                <c:pt idx="93">
                  <c:v>0.120172947297272</c:v>
                </c:pt>
                <c:pt idx="94">
                  <c:v>0.121515788597492</c:v>
                </c:pt>
                <c:pt idx="95">
                  <c:v>0.12274339555269601</c:v>
                </c:pt>
                <c:pt idx="96">
                  <c:v>0.123923132033063</c:v>
                </c:pt>
                <c:pt idx="97">
                  <c:v>0.124921528782956</c:v>
                </c:pt>
                <c:pt idx="98">
                  <c:v>0.12636548151198601</c:v>
                </c:pt>
                <c:pt idx="99">
                  <c:v>0.12764481920506801</c:v>
                </c:pt>
                <c:pt idx="100">
                  <c:v>0.129056564189514</c:v>
                </c:pt>
                <c:pt idx="101">
                  <c:v>0.13019821956571101</c:v>
                </c:pt>
                <c:pt idx="102">
                  <c:v>0.131581921104967</c:v>
                </c:pt>
                <c:pt idx="103">
                  <c:v>0.13313468731033301</c:v>
                </c:pt>
                <c:pt idx="104">
                  <c:v>0.13466401709137801</c:v>
                </c:pt>
                <c:pt idx="105">
                  <c:v>0.136154141835341</c:v>
                </c:pt>
                <c:pt idx="106">
                  <c:v>0.13754340096655901</c:v>
                </c:pt>
                <c:pt idx="107">
                  <c:v>0.13837097554007</c:v>
                </c:pt>
                <c:pt idx="108">
                  <c:v>0.13969725943080899</c:v>
                </c:pt>
                <c:pt idx="109">
                  <c:v>0.14091929713200099</c:v>
                </c:pt>
                <c:pt idx="110">
                  <c:v>0.14228114394821401</c:v>
                </c:pt>
                <c:pt idx="111">
                  <c:v>0.143622096944753</c:v>
                </c:pt>
                <c:pt idx="112">
                  <c:v>0.145335393363862</c:v>
                </c:pt>
                <c:pt idx="113">
                  <c:v>0.14661799253166</c:v>
                </c:pt>
                <c:pt idx="114">
                  <c:v>0.14816323274090601</c:v>
                </c:pt>
                <c:pt idx="115">
                  <c:v>0.14947307579754099</c:v>
                </c:pt>
                <c:pt idx="116">
                  <c:v>0.150774240262013</c:v>
                </c:pt>
                <c:pt idx="117">
                  <c:v>0.15189577538488699</c:v>
                </c:pt>
                <c:pt idx="118">
                  <c:v>0.15299849805020899</c:v>
                </c:pt>
                <c:pt idx="119">
                  <c:v>0.154291892877051</c:v>
                </c:pt>
                <c:pt idx="120">
                  <c:v>0.155480819216164</c:v>
                </c:pt>
                <c:pt idx="121">
                  <c:v>0.157079071459261</c:v>
                </c:pt>
                <c:pt idx="122">
                  <c:v>0.158518516824527</c:v>
                </c:pt>
                <c:pt idx="123">
                  <c:v>0.15982534590235101</c:v>
                </c:pt>
                <c:pt idx="124">
                  <c:v>0.16116277683629199</c:v>
                </c:pt>
                <c:pt idx="125">
                  <c:v>0.16236297778447401</c:v>
                </c:pt>
                <c:pt idx="126">
                  <c:v>0.16387156402906899</c:v>
                </c:pt>
                <c:pt idx="127">
                  <c:v>0.16501071619411301</c:v>
                </c:pt>
                <c:pt idx="128">
                  <c:v>0.16689130472180999</c:v>
                </c:pt>
                <c:pt idx="129">
                  <c:v>0.16832428055095899</c:v>
                </c:pt>
                <c:pt idx="130">
                  <c:v>0.169807970961768</c:v>
                </c:pt>
                <c:pt idx="131">
                  <c:v>0.17141618546335699</c:v>
                </c:pt>
                <c:pt idx="132">
                  <c:v>0.17224424739501401</c:v>
                </c:pt>
                <c:pt idx="133">
                  <c:v>0.17344476734665201</c:v>
                </c:pt>
                <c:pt idx="134">
                  <c:v>0.174852887467008</c:v>
                </c:pt>
                <c:pt idx="135">
                  <c:v>0.176246156859934</c:v>
                </c:pt>
                <c:pt idx="136">
                  <c:v>0.17740305682068699</c:v>
                </c:pt>
                <c:pt idx="137">
                  <c:v>0.17840401825806401</c:v>
                </c:pt>
                <c:pt idx="138">
                  <c:v>0.179306120070166</c:v>
                </c:pt>
                <c:pt idx="139">
                  <c:v>0.180532425791812</c:v>
                </c:pt>
                <c:pt idx="140">
                  <c:v>0.181493444804081</c:v>
                </c:pt>
                <c:pt idx="141">
                  <c:v>0.18286424394420001</c:v>
                </c:pt>
                <c:pt idx="142">
                  <c:v>0.18392842219754399</c:v>
                </c:pt>
                <c:pt idx="143">
                  <c:v>0.18487136680017399</c:v>
                </c:pt>
                <c:pt idx="144">
                  <c:v>0.186201973123204</c:v>
                </c:pt>
                <c:pt idx="145">
                  <c:v>0.18759001106607101</c:v>
                </c:pt>
                <c:pt idx="146">
                  <c:v>0.18873555252903501</c:v>
                </c:pt>
                <c:pt idx="147">
                  <c:v>0.18987293648359299</c:v>
                </c:pt>
                <c:pt idx="148">
                  <c:v>0.19152587371612401</c:v>
                </c:pt>
                <c:pt idx="149">
                  <c:v>0.19259986950039501</c:v>
                </c:pt>
                <c:pt idx="150">
                  <c:v>0.19389106422760399</c:v>
                </c:pt>
                <c:pt idx="151">
                  <c:v>0.19495084411210201</c:v>
                </c:pt>
                <c:pt idx="152">
                  <c:v>0.19665854476985301</c:v>
                </c:pt>
                <c:pt idx="153">
                  <c:v>0.19816180510335399</c:v>
                </c:pt>
                <c:pt idx="154">
                  <c:v>0.19964221012925901</c:v>
                </c:pt>
                <c:pt idx="155">
                  <c:v>0.201301300867431</c:v>
                </c:pt>
                <c:pt idx="156">
                  <c:v>0.20229234214373901</c:v>
                </c:pt>
                <c:pt idx="157">
                  <c:v>0.20374883825498499</c:v>
                </c:pt>
                <c:pt idx="158">
                  <c:v>0.20534721229713099</c:v>
                </c:pt>
                <c:pt idx="159">
                  <c:v>0.20677150626107199</c:v>
                </c:pt>
                <c:pt idx="160">
                  <c:v>0.20787787331163099</c:v>
                </c:pt>
                <c:pt idx="161">
                  <c:v>0.20892013930106801</c:v>
                </c:pt>
                <c:pt idx="162">
                  <c:v>0.21001386857823701</c:v>
                </c:pt>
                <c:pt idx="163">
                  <c:v>0.21098256784062699</c:v>
                </c:pt>
                <c:pt idx="164">
                  <c:v>0.21197310852099199</c:v>
                </c:pt>
                <c:pt idx="165">
                  <c:v>0.21314346432256001</c:v>
                </c:pt>
                <c:pt idx="166">
                  <c:v>0.21422271196951401</c:v>
                </c:pt>
                <c:pt idx="167">
                  <c:v>0.21515932605438301</c:v>
                </c:pt>
                <c:pt idx="168">
                  <c:v>0.2163549845004</c:v>
                </c:pt>
                <c:pt idx="169">
                  <c:v>0.21749117756835401</c:v>
                </c:pt>
                <c:pt idx="170">
                  <c:v>0.21880711654930399</c:v>
                </c:pt>
                <c:pt idx="171">
                  <c:v>0.22022538769771299</c:v>
                </c:pt>
                <c:pt idx="172">
                  <c:v>0.22128747134569299</c:v>
                </c:pt>
                <c:pt idx="173">
                  <c:v>0.223114353075097</c:v>
                </c:pt>
                <c:pt idx="174">
                  <c:v>0.22440270050427799</c:v>
                </c:pt>
                <c:pt idx="175">
                  <c:v>0.225522984133459</c:v>
                </c:pt>
                <c:pt idx="176">
                  <c:v>0.22718468014000601</c:v>
                </c:pt>
                <c:pt idx="177">
                  <c:v>0.228135859150914</c:v>
                </c:pt>
                <c:pt idx="178">
                  <c:v>0.22934008135716299</c:v>
                </c:pt>
                <c:pt idx="179">
                  <c:v>0.23053869615150499</c:v>
                </c:pt>
                <c:pt idx="180">
                  <c:v>0.23201000706876601</c:v>
                </c:pt>
                <c:pt idx="181">
                  <c:v>0.23329225562231701</c:v>
                </c:pt>
                <c:pt idx="182">
                  <c:v>0.23437113417946201</c:v>
                </c:pt>
                <c:pt idx="183">
                  <c:v>0.23529640891874201</c:v>
                </c:pt>
                <c:pt idx="184">
                  <c:v>0.23655158829645601</c:v>
                </c:pt>
                <c:pt idx="185">
                  <c:v>0.238014782068737</c:v>
                </c:pt>
                <c:pt idx="186">
                  <c:v>0.23918607645418899</c:v>
                </c:pt>
                <c:pt idx="187">
                  <c:v>0.24039678688859201</c:v>
                </c:pt>
                <c:pt idx="188">
                  <c:v>0.24166387322535601</c:v>
                </c:pt>
                <c:pt idx="189">
                  <c:v>0.243568162134675</c:v>
                </c:pt>
                <c:pt idx="190">
                  <c:v>0.244461356620153</c:v>
                </c:pt>
                <c:pt idx="191">
                  <c:v>0.24602296777738</c:v>
                </c:pt>
                <c:pt idx="192">
                  <c:v>0.24738679765777899</c:v>
                </c:pt>
                <c:pt idx="193">
                  <c:v>0.248982777004775</c:v>
                </c:pt>
                <c:pt idx="194">
                  <c:v>0.25014835598238599</c:v>
                </c:pt>
                <c:pt idx="195">
                  <c:v>0.25134985010592098</c:v>
                </c:pt>
                <c:pt idx="196">
                  <c:v>0.252514024367958</c:v>
                </c:pt>
                <c:pt idx="197">
                  <c:v>0.25351165457714903</c:v>
                </c:pt>
                <c:pt idx="198">
                  <c:v>0.25480937794859998</c:v>
                </c:pt>
                <c:pt idx="199">
                  <c:v>0.25590827860444798</c:v>
                </c:pt>
                <c:pt idx="200">
                  <c:v>0.25731299977765698</c:v>
                </c:pt>
                <c:pt idx="201">
                  <c:v>0.258598622435596</c:v>
                </c:pt>
                <c:pt idx="202">
                  <c:v>0.25984203097140801</c:v>
                </c:pt>
                <c:pt idx="203">
                  <c:v>0.26107676333558599</c:v>
                </c:pt>
                <c:pt idx="204">
                  <c:v>0.262225650655589</c:v>
                </c:pt>
                <c:pt idx="205">
                  <c:v>0.26322446172610198</c:v>
                </c:pt>
                <c:pt idx="206">
                  <c:v>0.26475726579404202</c:v>
                </c:pt>
                <c:pt idx="207">
                  <c:v>0.266099692504838</c:v>
                </c:pt>
                <c:pt idx="208">
                  <c:v>0.26744145911846601</c:v>
                </c:pt>
                <c:pt idx="209">
                  <c:v>0.26895942344148199</c:v>
                </c:pt>
                <c:pt idx="210">
                  <c:v>0.27036401073726102</c:v>
                </c:pt>
                <c:pt idx="211">
                  <c:v>0.27152302417310298</c:v>
                </c:pt>
                <c:pt idx="212">
                  <c:v>0.27290585399429501</c:v>
                </c:pt>
                <c:pt idx="213">
                  <c:v>0.27428393721658301</c:v>
                </c:pt>
                <c:pt idx="214">
                  <c:v>0.276143872550623</c:v>
                </c:pt>
                <c:pt idx="215">
                  <c:v>0.277551125378594</c:v>
                </c:pt>
                <c:pt idx="216">
                  <c:v>0.279025192595931</c:v>
                </c:pt>
                <c:pt idx="217">
                  <c:v>0.28032436211238798</c:v>
                </c:pt>
                <c:pt idx="218">
                  <c:v>0.281258810367714</c:v>
                </c:pt>
                <c:pt idx="219">
                  <c:v>0.28259779658999001</c:v>
                </c:pt>
                <c:pt idx="220">
                  <c:v>0.28358140835649698</c:v>
                </c:pt>
                <c:pt idx="221">
                  <c:v>0.28500189515971303</c:v>
                </c:pt>
                <c:pt idx="222">
                  <c:v>0.28627156496622203</c:v>
                </c:pt>
                <c:pt idx="223">
                  <c:v>0.28729338539615801</c:v>
                </c:pt>
                <c:pt idx="224">
                  <c:v>0.28856311603986701</c:v>
                </c:pt>
                <c:pt idx="225">
                  <c:v>0.28999949913131001</c:v>
                </c:pt>
                <c:pt idx="226">
                  <c:v>0.29107782270206101</c:v>
                </c:pt>
                <c:pt idx="227">
                  <c:v>0.29204249491003698</c:v>
                </c:pt>
                <c:pt idx="228">
                  <c:v>0.29327923174269399</c:v>
                </c:pt>
                <c:pt idx="229">
                  <c:v>0.29454884846561902</c:v>
                </c:pt>
                <c:pt idx="230">
                  <c:v>0.29575947375653699</c:v>
                </c:pt>
                <c:pt idx="231">
                  <c:v>0.29691524562244098</c:v>
                </c:pt>
                <c:pt idx="232">
                  <c:v>0.29828191649528402</c:v>
                </c:pt>
                <c:pt idx="233">
                  <c:v>0.29950335129642303</c:v>
                </c:pt>
                <c:pt idx="234">
                  <c:v>0.30071515313083802</c:v>
                </c:pt>
                <c:pt idx="235">
                  <c:v>0.301882857387403</c:v>
                </c:pt>
                <c:pt idx="236">
                  <c:v>0.302939458606449</c:v>
                </c:pt>
                <c:pt idx="237">
                  <c:v>0.30418559206439799</c:v>
                </c:pt>
                <c:pt idx="238">
                  <c:v>0.305414445669628</c:v>
                </c:pt>
                <c:pt idx="239">
                  <c:v>0.30631076459612</c:v>
                </c:pt>
                <c:pt idx="240">
                  <c:v>0.30742308290470899</c:v>
                </c:pt>
                <c:pt idx="241">
                  <c:v>0.30897122008892097</c:v>
                </c:pt>
                <c:pt idx="242">
                  <c:v>0.309951421680077</c:v>
                </c:pt>
                <c:pt idx="243">
                  <c:v>0.31141192631404602</c:v>
                </c:pt>
                <c:pt idx="244">
                  <c:v>0.312628621768749</c:v>
                </c:pt>
                <c:pt idx="245">
                  <c:v>0.31377053588749398</c:v>
                </c:pt>
                <c:pt idx="246">
                  <c:v>0.31492275500664102</c:v>
                </c:pt>
                <c:pt idx="247">
                  <c:v>0.31589347466685602</c:v>
                </c:pt>
                <c:pt idx="248">
                  <c:v>0.31687677574003797</c:v>
                </c:pt>
                <c:pt idx="249">
                  <c:v>0.31791004942437701</c:v>
                </c:pt>
                <c:pt idx="250">
                  <c:v>0.31925295095188999</c:v>
                </c:pt>
                <c:pt idx="251">
                  <c:v>0.32072144268977698</c:v>
                </c:pt>
                <c:pt idx="252">
                  <c:v>0.32195860413927202</c:v>
                </c:pt>
                <c:pt idx="253">
                  <c:v>0.32348439447358901</c:v>
                </c:pt>
                <c:pt idx="254">
                  <c:v>0.32477219365066501</c:v>
                </c:pt>
                <c:pt idx="255">
                  <c:v>0.32660649047235801</c:v>
                </c:pt>
                <c:pt idx="256">
                  <c:v>0.32768229376581998</c:v>
                </c:pt>
                <c:pt idx="257">
                  <c:v>0.32884462578941998</c:v>
                </c:pt>
                <c:pt idx="258">
                  <c:v>0.32974275488261601</c:v>
                </c:pt>
                <c:pt idx="259">
                  <c:v>0.33054924803408497</c:v>
                </c:pt>
                <c:pt idx="260">
                  <c:v>0.331930916682873</c:v>
                </c:pt>
                <c:pt idx="261">
                  <c:v>0.33312233970620397</c:v>
                </c:pt>
                <c:pt idx="262">
                  <c:v>0.33469956808860601</c:v>
                </c:pt>
                <c:pt idx="263">
                  <c:v>0.33634640567069901</c:v>
                </c:pt>
                <c:pt idx="264">
                  <c:v>0.33765888765208302</c:v>
                </c:pt>
                <c:pt idx="265">
                  <c:v>0.33884558269513898</c:v>
                </c:pt>
                <c:pt idx="266">
                  <c:v>0.33971233354844599</c:v>
                </c:pt>
                <c:pt idx="267">
                  <c:v>0.34078593757429199</c:v>
                </c:pt>
                <c:pt idx="268">
                  <c:v>0.341980040378211</c:v>
                </c:pt>
                <c:pt idx="269">
                  <c:v>0.34284989391205301</c:v>
                </c:pt>
                <c:pt idx="270">
                  <c:v>0.344299259928464</c:v>
                </c:pt>
                <c:pt idx="271">
                  <c:v>0.34566495455019097</c:v>
                </c:pt>
                <c:pt idx="272">
                  <c:v>0.34698124336880198</c:v>
                </c:pt>
                <c:pt idx="273">
                  <c:v>0.348386500841873</c:v>
                </c:pt>
                <c:pt idx="274">
                  <c:v>0.34936696518159499</c:v>
                </c:pt>
                <c:pt idx="275">
                  <c:v>0.35093078875401301</c:v>
                </c:pt>
                <c:pt idx="276">
                  <c:v>0.35229307876340099</c:v>
                </c:pt>
                <c:pt idx="277">
                  <c:v>0.35321468920212101</c:v>
                </c:pt>
                <c:pt idx="278">
                  <c:v>0.35434440948108298</c:v>
                </c:pt>
                <c:pt idx="279">
                  <c:v>0.35509664632273902</c:v>
                </c:pt>
                <c:pt idx="280">
                  <c:v>0.35627183624540998</c:v>
                </c:pt>
                <c:pt idx="281">
                  <c:v>0.35720918086647202</c:v>
                </c:pt>
                <c:pt idx="282">
                  <c:v>0.358633411327347</c:v>
                </c:pt>
                <c:pt idx="283">
                  <c:v>0.36001008277404101</c:v>
                </c:pt>
                <c:pt idx="284">
                  <c:v>0.36096351677524702</c:v>
                </c:pt>
                <c:pt idx="285">
                  <c:v>0.36279579854023303</c:v>
                </c:pt>
                <c:pt idx="286">
                  <c:v>0.36406098001527099</c:v>
                </c:pt>
                <c:pt idx="287">
                  <c:v>0.36545972740659499</c:v>
                </c:pt>
                <c:pt idx="288">
                  <c:v>0.366450106441643</c:v>
                </c:pt>
                <c:pt idx="289">
                  <c:v>0.36795819081449499</c:v>
                </c:pt>
                <c:pt idx="290">
                  <c:v>0.36891611052676498</c:v>
                </c:pt>
                <c:pt idx="291">
                  <c:v>0.37007471809164699</c:v>
                </c:pt>
                <c:pt idx="292">
                  <c:v>0.370838539195123</c:v>
                </c:pt>
                <c:pt idx="293">
                  <c:v>0.372062621142906</c:v>
                </c:pt>
                <c:pt idx="294">
                  <c:v>0.37301991583181898</c:v>
                </c:pt>
                <c:pt idx="295">
                  <c:v>0.374472452349629</c:v>
                </c:pt>
                <c:pt idx="296">
                  <c:v>0.37551594946232197</c:v>
                </c:pt>
                <c:pt idx="297">
                  <c:v>0.376632133244518</c:v>
                </c:pt>
                <c:pt idx="298">
                  <c:v>0.37764102079497702</c:v>
                </c:pt>
                <c:pt idx="299">
                  <c:v>0.37868603306878001</c:v>
                </c:pt>
                <c:pt idx="300">
                  <c:v>0.37995489445549102</c:v>
                </c:pt>
                <c:pt idx="301">
                  <c:v>0.38145704007785902</c:v>
                </c:pt>
                <c:pt idx="302">
                  <c:v>0.382856167306315</c:v>
                </c:pt>
                <c:pt idx="303">
                  <c:v>0.38414698402672098</c:v>
                </c:pt>
                <c:pt idx="304">
                  <c:v>0.385173701610664</c:v>
                </c:pt>
                <c:pt idx="305">
                  <c:v>0.38607324743781402</c:v>
                </c:pt>
                <c:pt idx="306">
                  <c:v>0.38729751948643099</c:v>
                </c:pt>
                <c:pt idx="307">
                  <c:v>0.38842743746668201</c:v>
                </c:pt>
                <c:pt idx="308">
                  <c:v>0.38939243675927299</c:v>
                </c:pt>
                <c:pt idx="309">
                  <c:v>0.39051970351103599</c:v>
                </c:pt>
                <c:pt idx="310">
                  <c:v>0.391769904691394</c:v>
                </c:pt>
                <c:pt idx="311">
                  <c:v>0.39321602446060699</c:v>
                </c:pt>
                <c:pt idx="312">
                  <c:v>0.39451128644161099</c:v>
                </c:pt>
                <c:pt idx="313">
                  <c:v>0.39519140677334602</c:v>
                </c:pt>
                <c:pt idx="314">
                  <c:v>0.39634462513212099</c:v>
                </c:pt>
                <c:pt idx="315">
                  <c:v>0.39770929563362001</c:v>
                </c:pt>
                <c:pt idx="316">
                  <c:v>0.39877841162017602</c:v>
                </c:pt>
                <c:pt idx="317">
                  <c:v>0.400229953507662</c:v>
                </c:pt>
                <c:pt idx="318">
                  <c:v>0.401482375223364</c:v>
                </c:pt>
                <c:pt idx="319">
                  <c:v>0.40236817826127302</c:v>
                </c:pt>
                <c:pt idx="320">
                  <c:v>0.40349324418728799</c:v>
                </c:pt>
                <c:pt idx="321">
                  <c:v>0.40507026726255901</c:v>
                </c:pt>
                <c:pt idx="322">
                  <c:v>0.40633161287791197</c:v>
                </c:pt>
                <c:pt idx="323">
                  <c:v>0.40768803755093302</c:v>
                </c:pt>
                <c:pt idx="324">
                  <c:v>0.40934431047771502</c:v>
                </c:pt>
                <c:pt idx="325">
                  <c:v>0.410502935341304</c:v>
                </c:pt>
                <c:pt idx="326">
                  <c:v>0.41169008342111002</c:v>
                </c:pt>
                <c:pt idx="327">
                  <c:v>0.41346613523146297</c:v>
                </c:pt>
                <c:pt idx="328">
                  <c:v>0.41470405772980001</c:v>
                </c:pt>
                <c:pt idx="329">
                  <c:v>0.416147140752821</c:v>
                </c:pt>
                <c:pt idx="330">
                  <c:v>0.41706866969476403</c:v>
                </c:pt>
                <c:pt idx="331">
                  <c:v>0.41870117770258403</c:v>
                </c:pt>
                <c:pt idx="332">
                  <c:v>0.41955441796309501</c:v>
                </c:pt>
                <c:pt idx="333">
                  <c:v>0.42134612964868801</c:v>
                </c:pt>
                <c:pt idx="334">
                  <c:v>0.42250282305261999</c:v>
                </c:pt>
                <c:pt idx="335">
                  <c:v>0.42358820349696202</c:v>
                </c:pt>
                <c:pt idx="336">
                  <c:v>0.42499911230348397</c:v>
                </c:pt>
                <c:pt idx="337">
                  <c:v>0.42605542174531102</c:v>
                </c:pt>
                <c:pt idx="338">
                  <c:v>0.427143220693944</c:v>
                </c:pt>
                <c:pt idx="339">
                  <c:v>0.42864967723358</c:v>
                </c:pt>
                <c:pt idx="340">
                  <c:v>0.43010621827622902</c:v>
                </c:pt>
                <c:pt idx="341">
                  <c:v>0.43102576300062601</c:v>
                </c:pt>
                <c:pt idx="342">
                  <c:v>0.43207539864905298</c:v>
                </c:pt>
                <c:pt idx="343">
                  <c:v>0.43328963531521197</c:v>
                </c:pt>
                <c:pt idx="344">
                  <c:v>0.434594255814439</c:v>
                </c:pt>
                <c:pt idx="345">
                  <c:v>0.43563009691024801</c:v>
                </c:pt>
                <c:pt idx="346">
                  <c:v>0.43660616740486102</c:v>
                </c:pt>
                <c:pt idx="347">
                  <c:v>0.43732066858837698</c:v>
                </c:pt>
                <c:pt idx="348">
                  <c:v>0.43841571090900899</c:v>
                </c:pt>
                <c:pt idx="349">
                  <c:v>0.43976819917154197</c:v>
                </c:pt>
                <c:pt idx="350">
                  <c:v>0.44088018031475901</c:v>
                </c:pt>
                <c:pt idx="351">
                  <c:v>0.44228240425841697</c:v>
                </c:pt>
                <c:pt idx="352">
                  <c:v>0.44391548969752198</c:v>
                </c:pt>
                <c:pt idx="353">
                  <c:v>0.44524723693086798</c:v>
                </c:pt>
                <c:pt idx="354">
                  <c:v>0.44638040670218099</c:v>
                </c:pt>
                <c:pt idx="355">
                  <c:v>0.44731412701300999</c:v>
                </c:pt>
                <c:pt idx="356">
                  <c:v>0.44881596735622198</c:v>
                </c:pt>
                <c:pt idx="357">
                  <c:v>0.45038836123680798</c:v>
                </c:pt>
                <c:pt idx="358">
                  <c:v>0.45135130213831298</c:v>
                </c:pt>
                <c:pt idx="359">
                  <c:v>0.45289445937723699</c:v>
                </c:pt>
                <c:pt idx="360">
                  <c:v>0.45409079257985502</c:v>
                </c:pt>
                <c:pt idx="361">
                  <c:v>0.455378270651913</c:v>
                </c:pt>
                <c:pt idx="362">
                  <c:v>0.45661810992836599</c:v>
                </c:pt>
                <c:pt idx="363">
                  <c:v>0.45776897755822998</c:v>
                </c:pt>
                <c:pt idx="364">
                  <c:v>0.45919814228963002</c:v>
                </c:pt>
                <c:pt idx="365">
                  <c:v>0.460974256891998</c:v>
                </c:pt>
                <c:pt idx="366">
                  <c:v>0.46228378497139599</c:v>
                </c:pt>
                <c:pt idx="367">
                  <c:v>0.463770761351601</c:v>
                </c:pt>
                <c:pt idx="368">
                  <c:v>0.46523117384444002</c:v>
                </c:pt>
                <c:pt idx="369">
                  <c:v>0.46656280976585202</c:v>
                </c:pt>
                <c:pt idx="370">
                  <c:v>0.468200981335888</c:v>
                </c:pt>
                <c:pt idx="371">
                  <c:v>0.46931099044652003</c:v>
                </c:pt>
                <c:pt idx="372">
                  <c:v>0.47100678835830201</c:v>
                </c:pt>
                <c:pt idx="373">
                  <c:v>0.47232301142583899</c:v>
                </c:pt>
                <c:pt idx="374">
                  <c:v>0.47374559059099802</c:v>
                </c:pt>
                <c:pt idx="375">
                  <c:v>0.47532462782310098</c:v>
                </c:pt>
                <c:pt idx="376">
                  <c:v>0.47633737701058398</c:v>
                </c:pt>
                <c:pt idx="377">
                  <c:v>0.47744725881706201</c:v>
                </c:pt>
                <c:pt idx="378">
                  <c:v>0.47851948105671499</c:v>
                </c:pt>
                <c:pt idx="379">
                  <c:v>0.47975653570731303</c:v>
                </c:pt>
                <c:pt idx="380">
                  <c:v>0.48094871668969602</c:v>
                </c:pt>
                <c:pt idx="381">
                  <c:v>0.48225452204595198</c:v>
                </c:pt>
                <c:pt idx="382">
                  <c:v>0.48359231710294098</c:v>
                </c:pt>
                <c:pt idx="383">
                  <c:v>0.48480518178272503</c:v>
                </c:pt>
                <c:pt idx="384">
                  <c:v>0.48619961872140799</c:v>
                </c:pt>
                <c:pt idx="385">
                  <c:v>0.48744746823144602</c:v>
                </c:pt>
                <c:pt idx="386">
                  <c:v>0.48847880275948402</c:v>
                </c:pt>
                <c:pt idx="387">
                  <c:v>0.48989077180991297</c:v>
                </c:pt>
                <c:pt idx="388">
                  <c:v>0.491155591501927</c:v>
                </c:pt>
                <c:pt idx="389">
                  <c:v>0.492196138929407</c:v>
                </c:pt>
                <c:pt idx="390">
                  <c:v>0.49316913065236501</c:v>
                </c:pt>
                <c:pt idx="391">
                  <c:v>0.494251860880144</c:v>
                </c:pt>
                <c:pt idx="392">
                  <c:v>0.49554125404090898</c:v>
                </c:pt>
                <c:pt idx="393">
                  <c:v>0.497262974982913</c:v>
                </c:pt>
                <c:pt idx="394">
                  <c:v>0.49847984893081998</c:v>
                </c:pt>
                <c:pt idx="395">
                  <c:v>0.50010617262052703</c:v>
                </c:pt>
                <c:pt idx="396">
                  <c:v>0.50107433875517005</c:v>
                </c:pt>
                <c:pt idx="397">
                  <c:v>0.50227135016896096</c:v>
                </c:pt>
                <c:pt idx="398">
                  <c:v>0.50366167607002399</c:v>
                </c:pt>
                <c:pt idx="399">
                  <c:v>0.50503878272954605</c:v>
                </c:pt>
                <c:pt idx="400">
                  <c:v>0.50606655221261898</c:v>
                </c:pt>
                <c:pt idx="401">
                  <c:v>0.50756499402118005</c:v>
                </c:pt>
                <c:pt idx="402">
                  <c:v>0.50869418216279905</c:v>
                </c:pt>
                <c:pt idx="403">
                  <c:v>0.51006552663245897</c:v>
                </c:pt>
                <c:pt idx="404">
                  <c:v>0.51126571755086603</c:v>
                </c:pt>
                <c:pt idx="405">
                  <c:v>0.51262925028720496</c:v>
                </c:pt>
                <c:pt idx="406">
                  <c:v>0.51355927521447997</c:v>
                </c:pt>
                <c:pt idx="407">
                  <c:v>0.514824160945341</c:v>
                </c:pt>
                <c:pt idx="408">
                  <c:v>0.516190835824343</c:v>
                </c:pt>
                <c:pt idx="409">
                  <c:v>0.51743682542956704</c:v>
                </c:pt>
                <c:pt idx="410">
                  <c:v>0.51876488917276098</c:v>
                </c:pt>
                <c:pt idx="411">
                  <c:v>0.51970998399943003</c:v>
                </c:pt>
                <c:pt idx="412">
                  <c:v>0.52102816654607398</c:v>
                </c:pt>
                <c:pt idx="413">
                  <c:v>0.52220606948431603</c:v>
                </c:pt>
                <c:pt idx="414">
                  <c:v>0.523079781403474</c:v>
                </c:pt>
                <c:pt idx="415">
                  <c:v>0.52425617745209196</c:v>
                </c:pt>
                <c:pt idx="416">
                  <c:v>0.52538654491164305</c:v>
                </c:pt>
                <c:pt idx="417">
                  <c:v>0.52675608629895398</c:v>
                </c:pt>
                <c:pt idx="418">
                  <c:v>0.528341619547255</c:v>
                </c:pt>
                <c:pt idx="419">
                  <c:v>0.52949301064696297</c:v>
                </c:pt>
                <c:pt idx="420">
                  <c:v>0.53074058915905897</c:v>
                </c:pt>
                <c:pt idx="421">
                  <c:v>0.53180013821689098</c:v>
                </c:pt>
                <c:pt idx="422">
                  <c:v>0.53288068267622701</c:v>
                </c:pt>
                <c:pt idx="423">
                  <c:v>0.53413240098566195</c:v>
                </c:pt>
                <c:pt idx="424">
                  <c:v>0.53510326689024301</c:v>
                </c:pt>
                <c:pt idx="425">
                  <c:v>0.53651358339139299</c:v>
                </c:pt>
                <c:pt idx="426">
                  <c:v>0.53769661248907397</c:v>
                </c:pt>
                <c:pt idx="427">
                  <c:v>0.53906346866250499</c:v>
                </c:pt>
                <c:pt idx="428">
                  <c:v>0.54029205264159696</c:v>
                </c:pt>
                <c:pt idx="429">
                  <c:v>0.54159315836254995</c:v>
                </c:pt>
                <c:pt idx="430">
                  <c:v>0.54286074008892604</c:v>
                </c:pt>
                <c:pt idx="431">
                  <c:v>0.54397379038936799</c:v>
                </c:pt>
                <c:pt idx="432">
                  <c:v>0.54537673318786895</c:v>
                </c:pt>
                <c:pt idx="433">
                  <c:v>0.54668926241904403</c:v>
                </c:pt>
                <c:pt idx="434">
                  <c:v>0.54799775216748403</c:v>
                </c:pt>
                <c:pt idx="435">
                  <c:v>0.54936293161808702</c:v>
                </c:pt>
                <c:pt idx="436">
                  <c:v>0.55086300022634005</c:v>
                </c:pt>
                <c:pt idx="437">
                  <c:v>0.55226832986713603</c:v>
                </c:pt>
                <c:pt idx="438">
                  <c:v>0.55378782048033404</c:v>
                </c:pt>
                <c:pt idx="439">
                  <c:v>0.55537347600281695</c:v>
                </c:pt>
                <c:pt idx="440">
                  <c:v>0.55717341957747901</c:v>
                </c:pt>
                <c:pt idx="441">
                  <c:v>0.55882186146954405</c:v>
                </c:pt>
                <c:pt idx="442">
                  <c:v>0.559618836540547</c:v>
                </c:pt>
                <c:pt idx="443">
                  <c:v>0.56126195077139196</c:v>
                </c:pt>
                <c:pt idx="444">
                  <c:v>0.56241294837243305</c:v>
                </c:pt>
                <c:pt idx="445">
                  <c:v>0.56342524605799904</c:v>
                </c:pt>
                <c:pt idx="446">
                  <c:v>0.56462137546717595</c:v>
                </c:pt>
                <c:pt idx="447">
                  <c:v>0.56626215412777703</c:v>
                </c:pt>
                <c:pt idx="448">
                  <c:v>0.56770793555832799</c:v>
                </c:pt>
                <c:pt idx="449">
                  <c:v>0.56878887080446505</c:v>
                </c:pt>
                <c:pt idx="450">
                  <c:v>0.57017743501259899</c:v>
                </c:pt>
                <c:pt idx="451">
                  <c:v>0.57183209951594105</c:v>
                </c:pt>
                <c:pt idx="452">
                  <c:v>0.57290305251385798</c:v>
                </c:pt>
                <c:pt idx="453">
                  <c:v>0.57427247236060797</c:v>
                </c:pt>
                <c:pt idx="454">
                  <c:v>0.57566169339496298</c:v>
                </c:pt>
                <c:pt idx="455">
                  <c:v>0.57708295958172695</c:v>
                </c:pt>
                <c:pt idx="456">
                  <c:v>0.57827216672136605</c:v>
                </c:pt>
                <c:pt idx="457">
                  <c:v>0.57939364713573105</c:v>
                </c:pt>
                <c:pt idx="458">
                  <c:v>0.58037735571868199</c:v>
                </c:pt>
                <c:pt idx="459">
                  <c:v>0.581391804061971</c:v>
                </c:pt>
                <c:pt idx="460">
                  <c:v>0.58292418635997001</c:v>
                </c:pt>
                <c:pt idx="461">
                  <c:v>0.58418677814979303</c:v>
                </c:pt>
                <c:pt idx="462">
                  <c:v>0.58558638629990001</c:v>
                </c:pt>
                <c:pt idx="463">
                  <c:v>0.58705086389324501</c:v>
                </c:pt>
                <c:pt idx="464">
                  <c:v>0.58839010655945501</c:v>
                </c:pt>
                <c:pt idx="465">
                  <c:v>0.58989277261835205</c:v>
                </c:pt>
                <c:pt idx="466">
                  <c:v>0.59133701582230902</c:v>
                </c:pt>
                <c:pt idx="467">
                  <c:v>0.59270341061466802</c:v>
                </c:pt>
                <c:pt idx="468">
                  <c:v>0.59399376406985405</c:v>
                </c:pt>
                <c:pt idx="469">
                  <c:v>0.59550251746801997</c:v>
                </c:pt>
                <c:pt idx="470">
                  <c:v>0.59672826586642103</c:v>
                </c:pt>
                <c:pt idx="471">
                  <c:v>0.59825448305294204</c:v>
                </c:pt>
                <c:pt idx="472">
                  <c:v>0.59946923791006401</c:v>
                </c:pt>
                <c:pt idx="473">
                  <c:v>0.60068218997307099</c:v>
                </c:pt>
                <c:pt idx="474">
                  <c:v>0.60177317481272397</c:v>
                </c:pt>
                <c:pt idx="475">
                  <c:v>0.60312844896255802</c:v>
                </c:pt>
                <c:pt idx="476">
                  <c:v>0.60456139336703196</c:v>
                </c:pt>
                <c:pt idx="477">
                  <c:v>0.60601011783949899</c:v>
                </c:pt>
                <c:pt idx="478">
                  <c:v>0.60711856338449999</c:v>
                </c:pt>
                <c:pt idx="479">
                  <c:v>0.60812775922933004</c:v>
                </c:pt>
                <c:pt idx="480">
                  <c:v>0.60971456862840201</c:v>
                </c:pt>
                <c:pt idx="481">
                  <c:v>0.61092315689298404</c:v>
                </c:pt>
                <c:pt idx="482">
                  <c:v>0.61198537780823503</c:v>
                </c:pt>
                <c:pt idx="483">
                  <c:v>0.61306115658649696</c:v>
                </c:pt>
                <c:pt idx="484">
                  <c:v>0.61419275163822795</c:v>
                </c:pt>
                <c:pt idx="485">
                  <c:v>0.61563492238770601</c:v>
                </c:pt>
                <c:pt idx="486">
                  <c:v>0.616611993608146</c:v>
                </c:pt>
                <c:pt idx="487">
                  <c:v>0.61779089314230395</c:v>
                </c:pt>
                <c:pt idx="488">
                  <c:v>0.61929061666367602</c:v>
                </c:pt>
                <c:pt idx="489">
                  <c:v>0.62041812209075398</c:v>
                </c:pt>
                <c:pt idx="490">
                  <c:v>0.62142482925435005</c:v>
                </c:pt>
                <c:pt idx="491">
                  <c:v>0.62269824641280802</c:v>
                </c:pt>
                <c:pt idx="492">
                  <c:v>0.62377913336223101</c:v>
                </c:pt>
                <c:pt idx="493">
                  <c:v>0.62488368278815698</c:v>
                </c:pt>
                <c:pt idx="494">
                  <c:v>0.62601547817609704</c:v>
                </c:pt>
                <c:pt idx="495">
                  <c:v>0.62711263888661495</c:v>
                </c:pt>
                <c:pt idx="496">
                  <c:v>0.62840165698051098</c:v>
                </c:pt>
                <c:pt idx="497">
                  <c:v>0.62939202726818499</c:v>
                </c:pt>
                <c:pt idx="498">
                  <c:v>0.63055867943203203</c:v>
                </c:pt>
                <c:pt idx="499">
                  <c:v>0.63210397098677995</c:v>
                </c:pt>
                <c:pt idx="500">
                  <c:v>0.63348841742123296</c:v>
                </c:pt>
                <c:pt idx="501">
                  <c:v>0.63446834332521496</c:v>
                </c:pt>
                <c:pt idx="502">
                  <c:v>0.63570228340553403</c:v>
                </c:pt>
                <c:pt idx="503">
                  <c:v>0.63688640576842204</c:v>
                </c:pt>
                <c:pt idx="504">
                  <c:v>0.63814398619106105</c:v>
                </c:pt>
                <c:pt idx="505">
                  <c:v>0.63913723351135199</c:v>
                </c:pt>
                <c:pt idx="506">
                  <c:v>0.64034813650099698</c:v>
                </c:pt>
                <c:pt idx="507">
                  <c:v>0.64155144644414397</c:v>
                </c:pt>
                <c:pt idx="508">
                  <c:v>0.64283962609323797</c:v>
                </c:pt>
                <c:pt idx="509">
                  <c:v>0.64448399491654096</c:v>
                </c:pt>
                <c:pt idx="510">
                  <c:v>0.64583722736764104</c:v>
                </c:pt>
                <c:pt idx="511">
                  <c:v>0.64696491021007696</c:v>
                </c:pt>
                <c:pt idx="512">
                  <c:v>0.64834945310029102</c:v>
                </c:pt>
                <c:pt idx="513">
                  <c:v>0.64985523231322895</c:v>
                </c:pt>
                <c:pt idx="514">
                  <c:v>0.65152472247329696</c:v>
                </c:pt>
                <c:pt idx="515">
                  <c:v>0.65316007728449699</c:v>
                </c:pt>
                <c:pt idx="516">
                  <c:v>0.65488476391163197</c:v>
                </c:pt>
                <c:pt idx="517">
                  <c:v>0.65653594674320104</c:v>
                </c:pt>
                <c:pt idx="518">
                  <c:v>0.65771331928286303</c:v>
                </c:pt>
                <c:pt idx="519">
                  <c:v>0.65874526107588605</c:v>
                </c:pt>
                <c:pt idx="520">
                  <c:v>0.65996490166466204</c:v>
                </c:pt>
                <c:pt idx="521">
                  <c:v>0.66091834002287397</c:v>
                </c:pt>
                <c:pt idx="522">
                  <c:v>0.66220566606368403</c:v>
                </c:pt>
                <c:pt idx="523">
                  <c:v>0.66336991123976596</c:v>
                </c:pt>
                <c:pt idx="524">
                  <c:v>0.66460693436914697</c:v>
                </c:pt>
                <c:pt idx="525">
                  <c:v>0.66576359420501796</c:v>
                </c:pt>
                <c:pt idx="526">
                  <c:v>0.66716078133087497</c:v>
                </c:pt>
                <c:pt idx="527">
                  <c:v>0.66824215705107604</c:v>
                </c:pt>
                <c:pt idx="528">
                  <c:v>0.66939241279790795</c:v>
                </c:pt>
                <c:pt idx="529">
                  <c:v>0.67060075610059799</c:v>
                </c:pt>
                <c:pt idx="530">
                  <c:v>0.67206267148589305</c:v>
                </c:pt>
                <c:pt idx="531">
                  <c:v>0.67287482584156399</c:v>
                </c:pt>
                <c:pt idx="532">
                  <c:v>0.67433104790654896</c:v>
                </c:pt>
                <c:pt idx="533">
                  <c:v>0.67587072709714102</c:v>
                </c:pt>
                <c:pt idx="534">
                  <c:v>0.676690822687808</c:v>
                </c:pt>
                <c:pt idx="535">
                  <c:v>0.67797817347797296</c:v>
                </c:pt>
                <c:pt idx="536">
                  <c:v>0.67955841207416201</c:v>
                </c:pt>
                <c:pt idx="537">
                  <c:v>0.68089343625602805</c:v>
                </c:pt>
                <c:pt idx="538">
                  <c:v>0.68245812602518197</c:v>
                </c:pt>
                <c:pt idx="539">
                  <c:v>0.68382489373779598</c:v>
                </c:pt>
                <c:pt idx="540">
                  <c:v>0.68552484668531799</c:v>
                </c:pt>
                <c:pt idx="541">
                  <c:v>0.68684581150593005</c:v>
                </c:pt>
                <c:pt idx="542">
                  <c:v>0.688273049965474</c:v>
                </c:pt>
                <c:pt idx="543">
                  <c:v>0.68941540672935997</c:v>
                </c:pt>
                <c:pt idx="544">
                  <c:v>0.69083230451216504</c:v>
                </c:pt>
                <c:pt idx="545">
                  <c:v>0.69203880324729306</c:v>
                </c:pt>
                <c:pt idx="546">
                  <c:v>0.69323242928530304</c:v>
                </c:pt>
                <c:pt idx="547">
                  <c:v>0.69461740808612804</c:v>
                </c:pt>
                <c:pt idx="548">
                  <c:v>0.69611624462445598</c:v>
                </c:pt>
                <c:pt idx="549">
                  <c:v>0.69773457213754497</c:v>
                </c:pt>
                <c:pt idx="550">
                  <c:v>0.69875477706467903</c:v>
                </c:pt>
                <c:pt idx="551">
                  <c:v>0.69994908665135802</c:v>
                </c:pt>
                <c:pt idx="552">
                  <c:v>0.70167258971630797</c:v>
                </c:pt>
                <c:pt idx="553">
                  <c:v>0.70297529979755402</c:v>
                </c:pt>
                <c:pt idx="554">
                  <c:v>0.70393592555707396</c:v>
                </c:pt>
                <c:pt idx="555">
                  <c:v>0.70504414614892996</c:v>
                </c:pt>
                <c:pt idx="556">
                  <c:v>0.70672087739068901</c:v>
                </c:pt>
                <c:pt idx="557">
                  <c:v>0.707855230573053</c:v>
                </c:pt>
                <c:pt idx="558">
                  <c:v>0.70901277745961799</c:v>
                </c:pt>
                <c:pt idx="559">
                  <c:v>0.71001743562552599</c:v>
                </c:pt>
                <c:pt idx="560">
                  <c:v>0.71146817931653705</c:v>
                </c:pt>
                <c:pt idx="561">
                  <c:v>0.712539373709973</c:v>
                </c:pt>
                <c:pt idx="562">
                  <c:v>0.71374551475801695</c:v>
                </c:pt>
                <c:pt idx="563">
                  <c:v>0.71459956653896095</c:v>
                </c:pt>
                <c:pt idx="564">
                  <c:v>0.71573158190439701</c:v>
                </c:pt>
                <c:pt idx="565">
                  <c:v>0.71748221717016503</c:v>
                </c:pt>
                <c:pt idx="566">
                  <c:v>0.71882915336575703</c:v>
                </c:pt>
                <c:pt idx="567">
                  <c:v>0.719549836396702</c:v>
                </c:pt>
                <c:pt idx="568">
                  <c:v>0.72078637406797696</c:v>
                </c:pt>
                <c:pt idx="569">
                  <c:v>0.72169866226014201</c:v>
                </c:pt>
                <c:pt idx="570">
                  <c:v>0.722808249783228</c:v>
                </c:pt>
                <c:pt idx="571">
                  <c:v>0.72361069690503899</c:v>
                </c:pt>
                <c:pt idx="572">
                  <c:v>0.72510019433734396</c:v>
                </c:pt>
                <c:pt idx="573">
                  <c:v>0.72623333664316603</c:v>
                </c:pt>
                <c:pt idx="574">
                  <c:v>0.72743845382977701</c:v>
                </c:pt>
                <c:pt idx="575">
                  <c:v>0.72867459894694497</c:v>
                </c:pt>
                <c:pt idx="576">
                  <c:v>0.72978244183813401</c:v>
                </c:pt>
                <c:pt idx="577">
                  <c:v>0.73071703879130101</c:v>
                </c:pt>
                <c:pt idx="578">
                  <c:v>0.73239945298953002</c:v>
                </c:pt>
                <c:pt idx="579">
                  <c:v>0.73367568247507498</c:v>
                </c:pt>
                <c:pt idx="580">
                  <c:v>0.73464724874818499</c:v>
                </c:pt>
                <c:pt idx="581">
                  <c:v>0.73591890047090103</c:v>
                </c:pt>
                <c:pt idx="582">
                  <c:v>0.73728923574531402</c:v>
                </c:pt>
                <c:pt idx="583">
                  <c:v>0.73882223625628296</c:v>
                </c:pt>
                <c:pt idx="584">
                  <c:v>0.74014215862902299</c:v>
                </c:pt>
                <c:pt idx="585">
                  <c:v>0.74119072037973799</c:v>
                </c:pt>
                <c:pt idx="586">
                  <c:v>0.74241593323063904</c:v>
                </c:pt>
                <c:pt idx="587">
                  <c:v>0.74390570259891897</c:v>
                </c:pt>
                <c:pt idx="588">
                  <c:v>0.74522949123399196</c:v>
                </c:pt>
                <c:pt idx="589">
                  <c:v>0.74656292088773102</c:v>
                </c:pt>
                <c:pt idx="590">
                  <c:v>0.74798302534572303</c:v>
                </c:pt>
                <c:pt idx="591">
                  <c:v>0.74916577465226597</c:v>
                </c:pt>
                <c:pt idx="592">
                  <c:v>0.75082871713466104</c:v>
                </c:pt>
                <c:pt idx="593">
                  <c:v>0.75231483925477605</c:v>
                </c:pt>
                <c:pt idx="594">
                  <c:v>0.753349936444632</c:v>
                </c:pt>
                <c:pt idx="595">
                  <c:v>0.75446642656198504</c:v>
                </c:pt>
                <c:pt idx="596">
                  <c:v>0.75533218364953802</c:v>
                </c:pt>
                <c:pt idx="597">
                  <c:v>0.75683963010734701</c:v>
                </c:pt>
                <c:pt idx="598">
                  <c:v>0.758014647132768</c:v>
                </c:pt>
                <c:pt idx="599">
                  <c:v>0.75893419566857701</c:v>
                </c:pt>
                <c:pt idx="600">
                  <c:v>0.76002783940938601</c:v>
                </c:pt>
                <c:pt idx="601">
                  <c:v>0.76124436408922602</c:v>
                </c:pt>
                <c:pt idx="602">
                  <c:v>0.76237070323414202</c:v>
                </c:pt>
                <c:pt idx="603">
                  <c:v>0.76382531080800398</c:v>
                </c:pt>
                <c:pt idx="604">
                  <c:v>0.76507928344837794</c:v>
                </c:pt>
                <c:pt idx="605">
                  <c:v>0.76660157859712397</c:v>
                </c:pt>
                <c:pt idx="606">
                  <c:v>0.76862815367443504</c:v>
                </c:pt>
                <c:pt idx="607">
                  <c:v>0.77004804954279005</c:v>
                </c:pt>
                <c:pt idx="608">
                  <c:v>0.77128978106984802</c:v>
                </c:pt>
                <c:pt idx="609">
                  <c:v>0.77296385217972996</c:v>
                </c:pt>
                <c:pt idx="610">
                  <c:v>0.77401689925212103</c:v>
                </c:pt>
                <c:pt idx="611">
                  <c:v>0.77506909816068903</c:v>
                </c:pt>
                <c:pt idx="612">
                  <c:v>0.77626286107405895</c:v>
                </c:pt>
                <c:pt idx="613">
                  <c:v>0.77752443070750699</c:v>
                </c:pt>
                <c:pt idx="614">
                  <c:v>0.77879869012222602</c:v>
                </c:pt>
                <c:pt idx="615">
                  <c:v>0.78024280760509501</c:v>
                </c:pt>
                <c:pt idx="616">
                  <c:v>0.78161343472682498</c:v>
                </c:pt>
                <c:pt idx="617">
                  <c:v>0.78295355888600704</c:v>
                </c:pt>
                <c:pt idx="618">
                  <c:v>0.78459643815610802</c:v>
                </c:pt>
                <c:pt idx="619">
                  <c:v>0.78535094303993502</c:v>
                </c:pt>
                <c:pt idx="620">
                  <c:v>0.78704828306406704</c:v>
                </c:pt>
                <c:pt idx="621">
                  <c:v>0.78805457160054704</c:v>
                </c:pt>
                <c:pt idx="622">
                  <c:v>0.78959343009729499</c:v>
                </c:pt>
                <c:pt idx="623">
                  <c:v>0.79095832352469797</c:v>
                </c:pt>
                <c:pt idx="624">
                  <c:v>0.79224627382363599</c:v>
                </c:pt>
                <c:pt idx="625">
                  <c:v>0.79343063900241195</c:v>
                </c:pt>
                <c:pt idx="626">
                  <c:v>0.79517118363442296</c:v>
                </c:pt>
                <c:pt idx="627">
                  <c:v>0.79657815075179905</c:v>
                </c:pt>
                <c:pt idx="628">
                  <c:v>0.79794520032486804</c:v>
                </c:pt>
                <c:pt idx="629">
                  <c:v>0.799088976700013</c:v>
                </c:pt>
                <c:pt idx="630">
                  <c:v>0.800321676013237</c:v>
                </c:pt>
                <c:pt idx="631">
                  <c:v>0.80177943130631002</c:v>
                </c:pt>
                <c:pt idx="632">
                  <c:v>0.803102229176615</c:v>
                </c:pt>
                <c:pt idx="633">
                  <c:v>0.80426985378600702</c:v>
                </c:pt>
                <c:pt idx="634">
                  <c:v>0.80559733152815804</c:v>
                </c:pt>
                <c:pt idx="635">
                  <c:v>0.80689838978487105</c:v>
                </c:pt>
                <c:pt idx="636">
                  <c:v>0.80829013146536599</c:v>
                </c:pt>
                <c:pt idx="637">
                  <c:v>0.80960926876273798</c:v>
                </c:pt>
                <c:pt idx="638">
                  <c:v>0.81106844358895602</c:v>
                </c:pt>
                <c:pt idx="639">
                  <c:v>0.81207048777857704</c:v>
                </c:pt>
                <c:pt idx="640">
                  <c:v>0.81333014028162298</c:v>
                </c:pt>
                <c:pt idx="641">
                  <c:v>0.81451088989194498</c:v>
                </c:pt>
                <c:pt idx="642">
                  <c:v>0.81585471240825003</c:v>
                </c:pt>
                <c:pt idx="643">
                  <c:v>0.81687222351341804</c:v>
                </c:pt>
                <c:pt idx="644">
                  <c:v>0.81835647523092503</c:v>
                </c:pt>
                <c:pt idx="645">
                  <c:v>0.81939417652818702</c:v>
                </c:pt>
                <c:pt idx="646">
                  <c:v>0.82131825642896505</c:v>
                </c:pt>
                <c:pt idx="647">
                  <c:v>0.82291495236861301</c:v>
                </c:pt>
                <c:pt idx="648">
                  <c:v>0.82446229017959605</c:v>
                </c:pt>
                <c:pt idx="649">
                  <c:v>0.82602225702930998</c:v>
                </c:pt>
                <c:pt idx="650">
                  <c:v>0.82754779187404603</c:v>
                </c:pt>
                <c:pt idx="651">
                  <c:v>0.828773091338459</c:v>
                </c:pt>
                <c:pt idx="652">
                  <c:v>0.83028601344056296</c:v>
                </c:pt>
                <c:pt idx="653">
                  <c:v>0.83116475820403901</c:v>
                </c:pt>
                <c:pt idx="654">
                  <c:v>0.83237493811077501</c:v>
                </c:pt>
                <c:pt idx="655">
                  <c:v>0.83357081413009804</c:v>
                </c:pt>
                <c:pt idx="656">
                  <c:v>0.83494390237503402</c:v>
                </c:pt>
                <c:pt idx="657">
                  <c:v>0.83627641440422795</c:v>
                </c:pt>
                <c:pt idx="658">
                  <c:v>0.837672814656647</c:v>
                </c:pt>
                <c:pt idx="659">
                  <c:v>0.83852200013808098</c:v>
                </c:pt>
                <c:pt idx="660">
                  <c:v>0.83990242220248101</c:v>
                </c:pt>
                <c:pt idx="661">
                  <c:v>0.84163957946205203</c:v>
                </c:pt>
                <c:pt idx="662">
                  <c:v>0.84329542724086404</c:v>
                </c:pt>
                <c:pt idx="663">
                  <c:v>0.84442815237664703</c:v>
                </c:pt>
                <c:pt idx="664">
                  <c:v>0.846066493078375</c:v>
                </c:pt>
                <c:pt idx="665">
                  <c:v>0.847803126656554</c:v>
                </c:pt>
                <c:pt idx="666">
                  <c:v>0.84897071421725401</c:v>
                </c:pt>
                <c:pt idx="667">
                  <c:v>0.84985597596768203</c:v>
                </c:pt>
                <c:pt idx="668">
                  <c:v>0.85146764864289004</c:v>
                </c:pt>
                <c:pt idx="669">
                  <c:v>0.85300414941348601</c:v>
                </c:pt>
                <c:pt idx="670">
                  <c:v>0.85431841386697904</c:v>
                </c:pt>
                <c:pt idx="671">
                  <c:v>0.85558770022594299</c:v>
                </c:pt>
                <c:pt idx="672">
                  <c:v>0.85668119793049502</c:v>
                </c:pt>
                <c:pt idx="673">
                  <c:v>0.85823329847843699</c:v>
                </c:pt>
                <c:pt idx="674">
                  <c:v>0.85999728415897903</c:v>
                </c:pt>
                <c:pt idx="675">
                  <c:v>0.86122020003123101</c:v>
                </c:pt>
                <c:pt idx="676">
                  <c:v>0.86213022519417304</c:v>
                </c:pt>
                <c:pt idx="677">
                  <c:v>0.86358913321269204</c:v>
                </c:pt>
                <c:pt idx="678">
                  <c:v>0.86466065636394496</c:v>
                </c:pt>
                <c:pt idx="679">
                  <c:v>0.86605965893519299</c:v>
                </c:pt>
                <c:pt idx="680">
                  <c:v>0.86795820896014297</c:v>
                </c:pt>
                <c:pt idx="681">
                  <c:v>0.86910765040250504</c:v>
                </c:pt>
                <c:pt idx="682">
                  <c:v>0.87052871959078404</c:v>
                </c:pt>
                <c:pt idx="683">
                  <c:v>0.87166283857092697</c:v>
                </c:pt>
                <c:pt idx="684">
                  <c:v>0.87276172885603698</c:v>
                </c:pt>
                <c:pt idx="685">
                  <c:v>0.87368354920635105</c:v>
                </c:pt>
                <c:pt idx="686">
                  <c:v>0.87483834472670596</c:v>
                </c:pt>
                <c:pt idx="687">
                  <c:v>0.87591128522334805</c:v>
                </c:pt>
                <c:pt idx="688">
                  <c:v>0.877340566130414</c:v>
                </c:pt>
                <c:pt idx="689">
                  <c:v>0.87857973214753304</c:v>
                </c:pt>
                <c:pt idx="690">
                  <c:v>0.87952732096938202</c:v>
                </c:pt>
                <c:pt idx="691">
                  <c:v>0.88093747604824202</c:v>
                </c:pt>
                <c:pt idx="692">
                  <c:v>0.88278311187910297</c:v>
                </c:pt>
                <c:pt idx="693">
                  <c:v>0.88452319051762396</c:v>
                </c:pt>
                <c:pt idx="694">
                  <c:v>0.88588024123880904</c:v>
                </c:pt>
                <c:pt idx="695">
                  <c:v>0.886983025551071</c:v>
                </c:pt>
                <c:pt idx="696">
                  <c:v>0.88799254978059305</c:v>
                </c:pt>
                <c:pt idx="697">
                  <c:v>0.88938020681243302</c:v>
                </c:pt>
                <c:pt idx="698">
                  <c:v>0.89079440564248102</c:v>
                </c:pt>
                <c:pt idx="699">
                  <c:v>0.89200503403013798</c:v>
                </c:pt>
                <c:pt idx="700">
                  <c:v>0.89322400422248205</c:v>
                </c:pt>
                <c:pt idx="701">
                  <c:v>0.89441283247277303</c:v>
                </c:pt>
                <c:pt idx="702">
                  <c:v>0.89551927094925998</c:v>
                </c:pt>
                <c:pt idx="703">
                  <c:v>0.89671470739330805</c:v>
                </c:pt>
                <c:pt idx="704">
                  <c:v>0.89845812632280597</c:v>
                </c:pt>
                <c:pt idx="705">
                  <c:v>0.89976739098575498</c:v>
                </c:pt>
                <c:pt idx="706">
                  <c:v>0.90100695538067499</c:v>
                </c:pt>
                <c:pt idx="707">
                  <c:v>0.90234749266236902</c:v>
                </c:pt>
                <c:pt idx="708">
                  <c:v>0.90398949790642702</c:v>
                </c:pt>
                <c:pt idx="709">
                  <c:v>0.90538383332869898</c:v>
                </c:pt>
                <c:pt idx="710">
                  <c:v>0.90684021107081503</c:v>
                </c:pt>
                <c:pt idx="711">
                  <c:v>0.90802032877146699</c:v>
                </c:pt>
                <c:pt idx="712">
                  <c:v>0.90915371832474201</c:v>
                </c:pt>
                <c:pt idx="713">
                  <c:v>0.91048278620296896</c:v>
                </c:pt>
                <c:pt idx="714">
                  <c:v>0.91182663077567305</c:v>
                </c:pt>
                <c:pt idx="715">
                  <c:v>0.913128848500113</c:v>
                </c:pt>
                <c:pt idx="716">
                  <c:v>0.91464669935015797</c:v>
                </c:pt>
                <c:pt idx="717">
                  <c:v>0.91637837599201999</c:v>
                </c:pt>
                <c:pt idx="718">
                  <c:v>0.91741553208262505</c:v>
                </c:pt>
                <c:pt idx="719">
                  <c:v>0.919213295427461</c:v>
                </c:pt>
                <c:pt idx="720">
                  <c:v>0.92026262235962597</c:v>
                </c:pt>
                <c:pt idx="721">
                  <c:v>0.92159800303206296</c:v>
                </c:pt>
                <c:pt idx="722">
                  <c:v>0.92295058306328903</c:v>
                </c:pt>
                <c:pt idx="723">
                  <c:v>0.92427922236010196</c:v>
                </c:pt>
                <c:pt idx="724">
                  <c:v>0.92540146768951803</c:v>
                </c:pt>
                <c:pt idx="725">
                  <c:v>0.92719414440511205</c:v>
                </c:pt>
                <c:pt idx="726">
                  <c:v>0.92838105722783104</c:v>
                </c:pt>
                <c:pt idx="727">
                  <c:v>0.92954969381861796</c:v>
                </c:pt>
                <c:pt idx="728">
                  <c:v>0.93076348054235902</c:v>
                </c:pt>
                <c:pt idx="729">
                  <c:v>0.93218098528093696</c:v>
                </c:pt>
                <c:pt idx="730">
                  <c:v>0.93372395174248501</c:v>
                </c:pt>
                <c:pt idx="731">
                  <c:v>0.93498717775505102</c:v>
                </c:pt>
                <c:pt idx="732">
                  <c:v>0.93591801048286904</c:v>
                </c:pt>
                <c:pt idx="733">
                  <c:v>0.937573224391687</c:v>
                </c:pt>
                <c:pt idx="734">
                  <c:v>0.93903137927373403</c:v>
                </c:pt>
                <c:pt idx="735">
                  <c:v>0.94007977576257096</c:v>
                </c:pt>
                <c:pt idx="736">
                  <c:v>0.94128630323347195</c:v>
                </c:pt>
                <c:pt idx="737">
                  <c:v>0.94246330063186801</c:v>
                </c:pt>
                <c:pt idx="738">
                  <c:v>0.94402944654837695</c:v>
                </c:pt>
                <c:pt idx="739">
                  <c:v>0.94530670531745797</c:v>
                </c:pt>
                <c:pt idx="740">
                  <c:v>0.94667382466064598</c:v>
                </c:pt>
                <c:pt idx="741">
                  <c:v>0.94769384240044696</c:v>
                </c:pt>
                <c:pt idx="742">
                  <c:v>0.94884048830557399</c:v>
                </c:pt>
                <c:pt idx="743">
                  <c:v>0.95013455807516001</c:v>
                </c:pt>
                <c:pt idx="744">
                  <c:v>0.95145265880517704</c:v>
                </c:pt>
                <c:pt idx="745">
                  <c:v>0.95270905482677803</c:v>
                </c:pt>
                <c:pt idx="746">
                  <c:v>0.953721788212608</c:v>
                </c:pt>
                <c:pt idx="747">
                  <c:v>0.95476005927082497</c:v>
                </c:pt>
                <c:pt idx="748">
                  <c:v>0.95592120100755895</c:v>
                </c:pt>
                <c:pt idx="749">
                  <c:v>0.95724916916630898</c:v>
                </c:pt>
                <c:pt idx="750">
                  <c:v>0.95865775689758004</c:v>
                </c:pt>
                <c:pt idx="751">
                  <c:v>0.95977922120669301</c:v>
                </c:pt>
                <c:pt idx="752">
                  <c:v>0.96080745272356405</c:v>
                </c:pt>
                <c:pt idx="753">
                  <c:v>0.96192746314344202</c:v>
                </c:pt>
                <c:pt idx="754">
                  <c:v>0.96354698283026396</c:v>
                </c:pt>
                <c:pt idx="755">
                  <c:v>0.96518689068312502</c:v>
                </c:pt>
                <c:pt idx="756">
                  <c:v>0.96662095450511898</c:v>
                </c:pt>
                <c:pt idx="757">
                  <c:v>0.96769646624809302</c:v>
                </c:pt>
                <c:pt idx="758">
                  <c:v>0.968789384288952</c:v>
                </c:pt>
                <c:pt idx="759">
                  <c:v>0.97031605065200599</c:v>
                </c:pt>
                <c:pt idx="760">
                  <c:v>0.97139981558696298</c:v>
                </c:pt>
                <c:pt idx="761">
                  <c:v>0.97267378234767499</c:v>
                </c:pt>
                <c:pt idx="762">
                  <c:v>0.97397185685921805</c:v>
                </c:pt>
                <c:pt idx="763">
                  <c:v>0.97501607763184595</c:v>
                </c:pt>
                <c:pt idx="764">
                  <c:v>0.97638688060724699</c:v>
                </c:pt>
                <c:pt idx="765">
                  <c:v>0.977636662701723</c:v>
                </c:pt>
                <c:pt idx="766">
                  <c:v>0.97931114837113697</c:v>
                </c:pt>
                <c:pt idx="767">
                  <c:v>0.98081396480777305</c:v>
                </c:pt>
                <c:pt idx="768">
                  <c:v>0.98205301858423899</c:v>
                </c:pt>
                <c:pt idx="769">
                  <c:v>0.98327237429816206</c:v>
                </c:pt>
                <c:pt idx="770">
                  <c:v>0.98460646616811198</c:v>
                </c:pt>
                <c:pt idx="771">
                  <c:v>0.98571031228656703</c:v>
                </c:pt>
                <c:pt idx="772">
                  <c:v>0.98736511217614997</c:v>
                </c:pt>
                <c:pt idx="773">
                  <c:v>0.98901464397098204</c:v>
                </c:pt>
                <c:pt idx="774">
                  <c:v>0.99027511046827099</c:v>
                </c:pt>
                <c:pt idx="775">
                  <c:v>0.99152783122628196</c:v>
                </c:pt>
                <c:pt idx="776">
                  <c:v>0.99284881445085704</c:v>
                </c:pt>
                <c:pt idx="777">
                  <c:v>0.99370669406356704</c:v>
                </c:pt>
                <c:pt idx="778">
                  <c:v>0.99498035508244298</c:v>
                </c:pt>
                <c:pt idx="779">
                  <c:v>0.99620050334251797</c:v>
                </c:pt>
                <c:pt idx="780">
                  <c:v>0.99733132733532404</c:v>
                </c:pt>
                <c:pt idx="781">
                  <c:v>0.998782554132291</c:v>
                </c:pt>
                <c:pt idx="782">
                  <c:v>0.99976260351572699</c:v>
                </c:pt>
                <c:pt idx="783">
                  <c:v>1.0014515343177399</c:v>
                </c:pt>
                <c:pt idx="784">
                  <c:v>1.0028215215544301</c:v>
                </c:pt>
                <c:pt idx="785">
                  <c:v>1.0039042812049599</c:v>
                </c:pt>
                <c:pt idx="786">
                  <c:v>1.0050605621939901</c:v>
                </c:pt>
                <c:pt idx="787">
                  <c:v>1.0062646793851999</c:v>
                </c:pt>
                <c:pt idx="788">
                  <c:v>1.0077751196750799</c:v>
                </c:pt>
                <c:pt idx="789">
                  <c:v>1.00955962188304</c:v>
                </c:pt>
                <c:pt idx="790">
                  <c:v>1.01093635931531</c:v>
                </c:pt>
                <c:pt idx="791">
                  <c:v>1.0121924776111699</c:v>
                </c:pt>
                <c:pt idx="792">
                  <c:v>1.0132091257248801</c:v>
                </c:pt>
                <c:pt idx="793">
                  <c:v>1.0138881771772299</c:v>
                </c:pt>
                <c:pt idx="794">
                  <c:v>1.01538766671466</c:v>
                </c:pt>
                <c:pt idx="795">
                  <c:v>1.0166796771698401</c:v>
                </c:pt>
                <c:pt idx="796">
                  <c:v>1.0180753063724499</c:v>
                </c:pt>
                <c:pt idx="797">
                  <c:v>1.0193203320242099</c:v>
                </c:pt>
                <c:pt idx="798">
                  <c:v>1.0204834730301999</c:v>
                </c:pt>
                <c:pt idx="799">
                  <c:v>1.02172702857414</c:v>
                </c:pt>
                <c:pt idx="800">
                  <c:v>1.0229867966794199</c:v>
                </c:pt>
                <c:pt idx="801">
                  <c:v>1.0242828858684401</c:v>
                </c:pt>
                <c:pt idx="802">
                  <c:v>1.02577410094122</c:v>
                </c:pt>
                <c:pt idx="803">
                  <c:v>1.02709280881386</c:v>
                </c:pt>
                <c:pt idx="804">
                  <c:v>1.02804377894097</c:v>
                </c:pt>
                <c:pt idx="805">
                  <c:v>1.02941620270979</c:v>
                </c:pt>
                <c:pt idx="806">
                  <c:v>1.0307613130637401</c:v>
                </c:pt>
                <c:pt idx="807">
                  <c:v>1.0319255734000199</c:v>
                </c:pt>
                <c:pt idx="808">
                  <c:v>1.0332523845724</c:v>
                </c:pt>
                <c:pt idx="809">
                  <c:v>1.0346906646374501</c:v>
                </c:pt>
                <c:pt idx="810">
                  <c:v>1.0358770869371099</c:v>
                </c:pt>
                <c:pt idx="811">
                  <c:v>1.03724477799228</c:v>
                </c:pt>
                <c:pt idx="812">
                  <c:v>1.0388065690993999</c:v>
                </c:pt>
                <c:pt idx="813">
                  <c:v>1.0399054069959699</c:v>
                </c:pt>
                <c:pt idx="814">
                  <c:v>1.0408983452928899</c:v>
                </c:pt>
                <c:pt idx="815">
                  <c:v>1.0424989456393201</c:v>
                </c:pt>
                <c:pt idx="816">
                  <c:v>1.04360286915322</c:v>
                </c:pt>
                <c:pt idx="817">
                  <c:v>1.04527916085453</c:v>
                </c:pt>
                <c:pt idx="818">
                  <c:v>1.04636079675941</c:v>
                </c:pt>
                <c:pt idx="819">
                  <c:v>1.0473613837129101</c:v>
                </c:pt>
                <c:pt idx="820">
                  <c:v>1.04870373965346</c:v>
                </c:pt>
                <c:pt idx="821">
                  <c:v>1.050216390833</c:v>
                </c:pt>
                <c:pt idx="822">
                  <c:v>1.05153391771786</c:v>
                </c:pt>
                <c:pt idx="823">
                  <c:v>1.0532262455196799</c:v>
                </c:pt>
                <c:pt idx="824">
                  <c:v>1.0545962290811099</c:v>
                </c:pt>
                <c:pt idx="825">
                  <c:v>1.0556880182422199</c:v>
                </c:pt>
                <c:pt idx="826">
                  <c:v>1.0567550084628401</c:v>
                </c:pt>
                <c:pt idx="827">
                  <c:v>1.05787044183859</c:v>
                </c:pt>
                <c:pt idx="828">
                  <c:v>1.05925115179086</c:v>
                </c:pt>
                <c:pt idx="829">
                  <c:v>1.0603903362431799</c:v>
                </c:pt>
                <c:pt idx="830">
                  <c:v>1.06185716921341</c:v>
                </c:pt>
                <c:pt idx="831">
                  <c:v>1.0631855678547699</c:v>
                </c:pt>
                <c:pt idx="832">
                  <c:v>1.0644026651454199</c:v>
                </c:pt>
                <c:pt idx="833">
                  <c:v>1.0657092095026399</c:v>
                </c:pt>
                <c:pt idx="834">
                  <c:v>1.066923692407</c:v>
                </c:pt>
                <c:pt idx="835">
                  <c:v>1.0683414541957801</c:v>
                </c:pt>
                <c:pt idx="836">
                  <c:v>1.0700207265169901</c:v>
                </c:pt>
                <c:pt idx="837">
                  <c:v>1.0712204109657</c:v>
                </c:pt>
                <c:pt idx="838">
                  <c:v>1.0723785373438399</c:v>
                </c:pt>
                <c:pt idx="839">
                  <c:v>1.07398904129106</c:v>
                </c:pt>
                <c:pt idx="840">
                  <c:v>1.07573145952889</c:v>
                </c:pt>
                <c:pt idx="841">
                  <c:v>1.07709559983617</c:v>
                </c:pt>
                <c:pt idx="842">
                  <c:v>1.0785529879967699</c:v>
                </c:pt>
                <c:pt idx="843">
                  <c:v>1.0801330357255301</c:v>
                </c:pt>
                <c:pt idx="844">
                  <c:v>1.0810170420735801</c:v>
                </c:pt>
                <c:pt idx="845">
                  <c:v>1.08231478477485</c:v>
                </c:pt>
                <c:pt idx="846">
                  <c:v>1.08339904621254</c:v>
                </c:pt>
                <c:pt idx="847">
                  <c:v>1.0849349654162901</c:v>
                </c:pt>
                <c:pt idx="848">
                  <c:v>1.08579964187754</c:v>
                </c:pt>
                <c:pt idx="849">
                  <c:v>1.0874699071135301</c:v>
                </c:pt>
                <c:pt idx="850">
                  <c:v>1.0886877811350499</c:v>
                </c:pt>
                <c:pt idx="851">
                  <c:v>1.0900743708249701</c:v>
                </c:pt>
                <c:pt idx="852">
                  <c:v>1.0913879228021299</c:v>
                </c:pt>
                <c:pt idx="853">
                  <c:v>1.09290980789823</c:v>
                </c:pt>
                <c:pt idx="854">
                  <c:v>1.0940027347110799</c:v>
                </c:pt>
                <c:pt idx="855">
                  <c:v>1.0957944485977</c:v>
                </c:pt>
                <c:pt idx="856">
                  <c:v>1.09693116234</c:v>
                </c:pt>
                <c:pt idx="857">
                  <c:v>1.0984581038216401</c:v>
                </c:pt>
                <c:pt idx="858">
                  <c:v>1.09967667314647</c:v>
                </c:pt>
                <c:pt idx="859">
                  <c:v>1.10051927347137</c:v>
                </c:pt>
                <c:pt idx="860">
                  <c:v>1.10172523225879</c:v>
                </c:pt>
                <c:pt idx="861">
                  <c:v>1.10324960899407</c:v>
                </c:pt>
                <c:pt idx="862">
                  <c:v>1.1046515705101201</c:v>
                </c:pt>
                <c:pt idx="863">
                  <c:v>1.1061899671972</c:v>
                </c:pt>
                <c:pt idx="864">
                  <c:v>1.10730740692441</c:v>
                </c:pt>
                <c:pt idx="865">
                  <c:v>1.1088587524406901</c:v>
                </c:pt>
                <c:pt idx="866">
                  <c:v>1.10998620813056</c:v>
                </c:pt>
                <c:pt idx="867">
                  <c:v>1.1116973200731599</c:v>
                </c:pt>
                <c:pt idx="868">
                  <c:v>1.1130443913636401</c:v>
                </c:pt>
                <c:pt idx="869">
                  <c:v>1.11416247860971</c:v>
                </c:pt>
                <c:pt idx="870">
                  <c:v>1.1153590532573501</c:v>
                </c:pt>
                <c:pt idx="871">
                  <c:v>1.1167599827346</c:v>
                </c:pt>
                <c:pt idx="872">
                  <c:v>1.11818900614748</c:v>
                </c:pt>
                <c:pt idx="873">
                  <c:v>1.11918772342954</c:v>
                </c:pt>
                <c:pt idx="874">
                  <c:v>1.12024301704745</c:v>
                </c:pt>
                <c:pt idx="875">
                  <c:v>1.1211206045736899</c:v>
                </c:pt>
                <c:pt idx="876">
                  <c:v>1.1224001199807701</c:v>
                </c:pt>
                <c:pt idx="877">
                  <c:v>1.1233866468363001</c:v>
                </c:pt>
                <c:pt idx="878">
                  <c:v>1.12466712011365</c:v>
                </c:pt>
                <c:pt idx="879">
                  <c:v>1.12612606139572</c:v>
                </c:pt>
                <c:pt idx="880">
                  <c:v>1.12743137491975</c:v>
                </c:pt>
                <c:pt idx="881">
                  <c:v>1.1287412737557001</c:v>
                </c:pt>
                <c:pt idx="882">
                  <c:v>1.12980637254973</c:v>
                </c:pt>
                <c:pt idx="883">
                  <c:v>1.13068376554858</c:v>
                </c:pt>
                <c:pt idx="884">
                  <c:v>1.1322298607932599</c:v>
                </c:pt>
                <c:pt idx="885">
                  <c:v>1.13354680140478</c:v>
                </c:pt>
                <c:pt idx="886">
                  <c:v>1.1347977942387399</c:v>
                </c:pt>
                <c:pt idx="887">
                  <c:v>1.13619039924697</c:v>
                </c:pt>
                <c:pt idx="888">
                  <c:v>1.13737473326601</c:v>
                </c:pt>
                <c:pt idx="889">
                  <c:v>1.1389308500625801</c:v>
                </c:pt>
                <c:pt idx="890">
                  <c:v>1.14029047024204</c:v>
                </c:pt>
                <c:pt idx="891">
                  <c:v>1.1415068962602299</c:v>
                </c:pt>
                <c:pt idx="892">
                  <c:v>1.14304530525171</c:v>
                </c:pt>
                <c:pt idx="893">
                  <c:v>1.1444428780868701</c:v>
                </c:pt>
                <c:pt idx="894">
                  <c:v>1.14620079196123</c:v>
                </c:pt>
                <c:pt idx="895">
                  <c:v>1.14722545878379</c:v>
                </c:pt>
                <c:pt idx="896">
                  <c:v>1.1484798777842999</c:v>
                </c:pt>
                <c:pt idx="897">
                  <c:v>1.14958999831939</c:v>
                </c:pt>
                <c:pt idx="898">
                  <c:v>1.15080689291826</c:v>
                </c:pt>
                <c:pt idx="899">
                  <c:v>1.1523974301955</c:v>
                </c:pt>
                <c:pt idx="900">
                  <c:v>1.1540259425130099</c:v>
                </c:pt>
                <c:pt idx="901">
                  <c:v>1.1555672495002001</c:v>
                </c:pt>
                <c:pt idx="902">
                  <c:v>1.15650317358132</c:v>
                </c:pt>
                <c:pt idx="903">
                  <c:v>1.1575742084462499</c:v>
                </c:pt>
                <c:pt idx="904">
                  <c:v>1.1585551865892401</c:v>
                </c:pt>
                <c:pt idx="905">
                  <c:v>1.15991484077462</c:v>
                </c:pt>
                <c:pt idx="906">
                  <c:v>1.16121951762975</c:v>
                </c:pt>
                <c:pt idx="907">
                  <c:v>1.16241298535805</c:v>
                </c:pt>
                <c:pt idx="908">
                  <c:v>1.16351108723618</c:v>
                </c:pt>
                <c:pt idx="909">
                  <c:v>1.1646539123959201</c:v>
                </c:pt>
                <c:pt idx="910">
                  <c:v>1.16558454335649</c:v>
                </c:pt>
                <c:pt idx="911">
                  <c:v>1.1667595894406799</c:v>
                </c:pt>
                <c:pt idx="912">
                  <c:v>1.1676490656365099</c:v>
                </c:pt>
                <c:pt idx="913">
                  <c:v>1.16916269005095</c:v>
                </c:pt>
                <c:pt idx="914">
                  <c:v>1.17021923286178</c:v>
                </c:pt>
                <c:pt idx="915">
                  <c:v>1.17132030433475</c:v>
                </c:pt>
                <c:pt idx="916">
                  <c:v>1.17261557039321</c:v>
                </c:pt>
                <c:pt idx="917">
                  <c:v>1.1739651083611899</c:v>
                </c:pt>
                <c:pt idx="918">
                  <c:v>1.17514959232684</c:v>
                </c:pt>
                <c:pt idx="919">
                  <c:v>1.1764155711423401</c:v>
                </c:pt>
                <c:pt idx="920">
                  <c:v>1.1777953647910699</c:v>
                </c:pt>
                <c:pt idx="921">
                  <c:v>1.1790390964972099</c:v>
                </c:pt>
                <c:pt idx="922">
                  <c:v>1.18018382519484</c:v>
                </c:pt>
                <c:pt idx="923">
                  <c:v>1.1812629075361301</c:v>
                </c:pt>
                <c:pt idx="924">
                  <c:v>1.18303709167851</c:v>
                </c:pt>
                <c:pt idx="925">
                  <c:v>1.1842231601189299</c:v>
                </c:pt>
                <c:pt idx="926">
                  <c:v>1.18543007888145</c:v>
                </c:pt>
                <c:pt idx="927">
                  <c:v>1.1868368095961399</c:v>
                </c:pt>
                <c:pt idx="928">
                  <c:v>1.18822272972459</c:v>
                </c:pt>
                <c:pt idx="929">
                  <c:v>1.1898130749688001</c:v>
                </c:pt>
                <c:pt idx="930">
                  <c:v>1.1910271882036001</c:v>
                </c:pt>
                <c:pt idx="931">
                  <c:v>1.19243652807611</c:v>
                </c:pt>
                <c:pt idx="932">
                  <c:v>1.19333840247502</c:v>
                </c:pt>
                <c:pt idx="933">
                  <c:v>1.1949796721011701</c:v>
                </c:pt>
                <c:pt idx="934">
                  <c:v>1.1964014574198201</c:v>
                </c:pt>
                <c:pt idx="935">
                  <c:v>1.19757728213818</c:v>
                </c:pt>
                <c:pt idx="936">
                  <c:v>1.1991441131718299</c:v>
                </c:pt>
                <c:pt idx="937">
                  <c:v>1.2004829438270099</c:v>
                </c:pt>
                <c:pt idx="938">
                  <c:v>1.2019442371948399</c:v>
                </c:pt>
                <c:pt idx="939">
                  <c:v>1.2033390890128</c:v>
                </c:pt>
                <c:pt idx="940">
                  <c:v>1.2046464599859901</c:v>
                </c:pt>
                <c:pt idx="941">
                  <c:v>1.2062095000068001</c:v>
                </c:pt>
                <c:pt idx="942">
                  <c:v>1.2072446785716</c:v>
                </c:pt>
                <c:pt idx="943">
                  <c:v>1.20843319738029</c:v>
                </c:pt>
                <c:pt idx="944">
                  <c:v>1.2095083517766101</c:v>
                </c:pt>
                <c:pt idx="945">
                  <c:v>1.2109745456549901</c:v>
                </c:pt>
                <c:pt idx="946">
                  <c:v>1.2123464990147701</c:v>
                </c:pt>
                <c:pt idx="947">
                  <c:v>1.21337664196233</c:v>
                </c:pt>
                <c:pt idx="948">
                  <c:v>1.2146694775668201</c:v>
                </c:pt>
                <c:pt idx="949">
                  <c:v>1.2162626791359299</c:v>
                </c:pt>
                <c:pt idx="950">
                  <c:v>1.21752633744033</c:v>
                </c:pt>
                <c:pt idx="951">
                  <c:v>1.2186829010637501</c:v>
                </c:pt>
                <c:pt idx="952">
                  <c:v>1.2196376168159599</c:v>
                </c:pt>
                <c:pt idx="953">
                  <c:v>1.221163763186</c:v>
                </c:pt>
                <c:pt idx="954">
                  <c:v>1.22276369239395</c:v>
                </c:pt>
                <c:pt idx="955">
                  <c:v>1.2238623652761</c:v>
                </c:pt>
                <c:pt idx="956">
                  <c:v>1.2250748160913401</c:v>
                </c:pt>
                <c:pt idx="957">
                  <c:v>1.22617798679253</c:v>
                </c:pt>
                <c:pt idx="958">
                  <c:v>1.22761369950805</c:v>
                </c:pt>
                <c:pt idx="959">
                  <c:v>1.2285142952058801</c:v>
                </c:pt>
                <c:pt idx="960">
                  <c:v>1.23002249206251</c:v>
                </c:pt>
                <c:pt idx="961">
                  <c:v>1.2312239781393799</c:v>
                </c:pt>
                <c:pt idx="962">
                  <c:v>1.23247360677328</c:v>
                </c:pt>
                <c:pt idx="963">
                  <c:v>1.23346963341125</c:v>
                </c:pt>
                <c:pt idx="964">
                  <c:v>1.23532478623512</c:v>
                </c:pt>
                <c:pt idx="965">
                  <c:v>1.2364919008022299</c:v>
                </c:pt>
                <c:pt idx="966">
                  <c:v>1.23752052445317</c:v>
                </c:pt>
                <c:pt idx="967">
                  <c:v>1.2389059494518899</c:v>
                </c:pt>
                <c:pt idx="968">
                  <c:v>1.2400426987837501</c:v>
                </c:pt>
                <c:pt idx="969">
                  <c:v>1.24124408505129</c:v>
                </c:pt>
                <c:pt idx="970">
                  <c:v>1.24217557097057</c:v>
                </c:pt>
                <c:pt idx="971">
                  <c:v>1.2433488481892301</c:v>
                </c:pt>
                <c:pt idx="972">
                  <c:v>1.2444488300538601</c:v>
                </c:pt>
                <c:pt idx="973">
                  <c:v>1.2460217992984499</c:v>
                </c:pt>
                <c:pt idx="974">
                  <c:v>1.2471098473950799</c:v>
                </c:pt>
                <c:pt idx="975">
                  <c:v>1.2482538430588099</c:v>
                </c:pt>
                <c:pt idx="976">
                  <c:v>1.24929289525058</c:v>
                </c:pt>
                <c:pt idx="977">
                  <c:v>1.2502112571266799</c:v>
                </c:pt>
                <c:pt idx="978">
                  <c:v>1.25111973448787</c:v>
                </c:pt>
                <c:pt idx="979">
                  <c:v>1.2521813830388799</c:v>
                </c:pt>
                <c:pt idx="980">
                  <c:v>1.2533478928658</c:v>
                </c:pt>
                <c:pt idx="981">
                  <c:v>1.2545698200534201</c:v>
                </c:pt>
                <c:pt idx="982">
                  <c:v>1.2557855874979</c:v>
                </c:pt>
                <c:pt idx="983">
                  <c:v>1.2569915775850899</c:v>
                </c:pt>
                <c:pt idx="984">
                  <c:v>1.2578261269922499</c:v>
                </c:pt>
                <c:pt idx="985">
                  <c:v>1.2595702671391</c:v>
                </c:pt>
                <c:pt idx="986">
                  <c:v>1.2607149972421099</c:v>
                </c:pt>
                <c:pt idx="987">
                  <c:v>1.26238803442475</c:v>
                </c:pt>
                <c:pt idx="988">
                  <c:v>1.2637811195430599</c:v>
                </c:pt>
                <c:pt idx="989">
                  <c:v>1.2650006129124201</c:v>
                </c:pt>
                <c:pt idx="990">
                  <c:v>1.26670607578658</c:v>
                </c:pt>
                <c:pt idx="991">
                  <c:v>1.26756709604394</c:v>
                </c:pt>
                <c:pt idx="992">
                  <c:v>1.26876468934168</c:v>
                </c:pt>
                <c:pt idx="993">
                  <c:v>1.2700522246103101</c:v>
                </c:pt>
                <c:pt idx="994">
                  <c:v>1.2712589405914201</c:v>
                </c:pt>
                <c:pt idx="995">
                  <c:v>1.2724259329564001</c:v>
                </c:pt>
                <c:pt idx="996">
                  <c:v>1.2733772081335299</c:v>
                </c:pt>
                <c:pt idx="997">
                  <c:v>1.27484391937816</c:v>
                </c:pt>
                <c:pt idx="998">
                  <c:v>1.2769526646441201</c:v>
                </c:pt>
                <c:pt idx="999">
                  <c:v>1.2779574113393899</c:v>
                </c:pt>
                <c:pt idx="1000">
                  <c:v>1.2793990020864801</c:v>
                </c:pt>
                <c:pt idx="1001">
                  <c:v>1.2803663908884599</c:v>
                </c:pt>
                <c:pt idx="1002">
                  <c:v>1.28164551644201</c:v>
                </c:pt>
                <c:pt idx="1003">
                  <c:v>1.28287097471002</c:v>
                </c:pt>
                <c:pt idx="1004">
                  <c:v>1.2839298429950801</c:v>
                </c:pt>
                <c:pt idx="1005">
                  <c:v>1.2854132280613899</c:v>
                </c:pt>
                <c:pt idx="1006">
                  <c:v>1.2866125702423099</c:v>
                </c:pt>
                <c:pt idx="1007">
                  <c:v>1.28800250245128</c:v>
                </c:pt>
                <c:pt idx="1008">
                  <c:v>1.28894877641865</c:v>
                </c:pt>
                <c:pt idx="1009">
                  <c:v>1.2902711084007299</c:v>
                </c:pt>
                <c:pt idx="1010">
                  <c:v>1.2912516819658399</c:v>
                </c:pt>
                <c:pt idx="1011">
                  <c:v>1.292115225249</c:v>
                </c:pt>
                <c:pt idx="1012">
                  <c:v>1.29348924912708</c:v>
                </c:pt>
                <c:pt idx="1013">
                  <c:v>1.29448752424896</c:v>
                </c:pt>
                <c:pt idx="1014">
                  <c:v>1.29562012719508</c:v>
                </c:pt>
                <c:pt idx="1015">
                  <c:v>1.2968146193956001</c:v>
                </c:pt>
                <c:pt idx="1016">
                  <c:v>1.29787176482668</c:v>
                </c:pt>
                <c:pt idx="1017">
                  <c:v>1.2994038769863601</c:v>
                </c:pt>
                <c:pt idx="1018">
                  <c:v>1.3006600764724701</c:v>
                </c:pt>
                <c:pt idx="1019">
                  <c:v>1.3019172586513501</c:v>
                </c:pt>
                <c:pt idx="1020">
                  <c:v>1.30293162276953</c:v>
                </c:pt>
                <c:pt idx="1021">
                  <c:v>1.3042415432791901</c:v>
                </c:pt>
                <c:pt idx="1022">
                  <c:v>1.30554332328642</c:v>
                </c:pt>
                <c:pt idx="1023">
                  <c:v>1.3065555002351501</c:v>
                </c:pt>
                <c:pt idx="1024">
                  <c:v>1.3082530087362101</c:v>
                </c:pt>
                <c:pt idx="1025">
                  <c:v>1.30973059884814</c:v>
                </c:pt>
                <c:pt idx="1026">
                  <c:v>1.31066236061198</c:v>
                </c:pt>
                <c:pt idx="1027">
                  <c:v>1.31220831383003</c:v>
                </c:pt>
                <c:pt idx="1028">
                  <c:v>1.3134711395910099</c:v>
                </c:pt>
                <c:pt idx="1029">
                  <c:v>1.3150328947502401</c:v>
                </c:pt>
                <c:pt idx="1030">
                  <c:v>1.3161427309163301</c:v>
                </c:pt>
                <c:pt idx="1031">
                  <c:v>1.31708696559542</c:v>
                </c:pt>
                <c:pt idx="1032">
                  <c:v>1.3182576424394099</c:v>
                </c:pt>
                <c:pt idx="1033">
                  <c:v>1.3198184866290401</c:v>
                </c:pt>
                <c:pt idx="1034">
                  <c:v>1.32113045224171</c:v>
                </c:pt>
                <c:pt idx="1035">
                  <c:v>1.3226222109296299</c:v>
                </c:pt>
                <c:pt idx="1036">
                  <c:v>1.3233757158880699</c:v>
                </c:pt>
                <c:pt idx="1037">
                  <c:v>1.32447892262888</c:v>
                </c:pt>
                <c:pt idx="1038">
                  <c:v>1.3261244733633899</c:v>
                </c:pt>
                <c:pt idx="1039">
                  <c:v>1.32757265453523</c:v>
                </c:pt>
                <c:pt idx="1040">
                  <c:v>1.32886646818471</c:v>
                </c:pt>
                <c:pt idx="1041">
                  <c:v>1.33028322264818</c:v>
                </c:pt>
                <c:pt idx="1042">
                  <c:v>1.3316401233175601</c:v>
                </c:pt>
                <c:pt idx="1043">
                  <c:v>1.3332041953331799</c:v>
                </c:pt>
                <c:pt idx="1044">
                  <c:v>1.3342211047174899</c:v>
                </c:pt>
                <c:pt idx="1045">
                  <c:v>1.3355455737364399</c:v>
                </c:pt>
                <c:pt idx="1046">
                  <c:v>1.3368029284140199</c:v>
                </c:pt>
                <c:pt idx="1047">
                  <c:v>1.33803872791927</c:v>
                </c:pt>
                <c:pt idx="1048">
                  <c:v>1.33926146150787</c:v>
                </c:pt>
                <c:pt idx="1049">
                  <c:v>1.3400619459190899</c:v>
                </c:pt>
                <c:pt idx="1050">
                  <c:v>1.3412126072250901</c:v>
                </c:pt>
                <c:pt idx="1051">
                  <c:v>1.34214276771056</c:v>
                </c:pt>
                <c:pt idx="1052">
                  <c:v>1.3430946922975999</c:v>
                </c:pt>
                <c:pt idx="1053">
                  <c:v>1.34412298010431</c:v>
                </c:pt>
                <c:pt idx="1054">
                  <c:v>1.3451991076001599</c:v>
                </c:pt>
                <c:pt idx="1055">
                  <c:v>1.34627089277198</c:v>
                </c:pt>
                <c:pt idx="1056">
                  <c:v>1.3475673715529399</c:v>
                </c:pt>
                <c:pt idx="1057">
                  <c:v>1.3487670540708401</c:v>
                </c:pt>
                <c:pt idx="1058">
                  <c:v>1.3496900607728</c:v>
                </c:pt>
                <c:pt idx="1059">
                  <c:v>1.3508953471146601</c:v>
                </c:pt>
                <c:pt idx="1060">
                  <c:v>1.3519371287911599</c:v>
                </c:pt>
                <c:pt idx="1061">
                  <c:v>1.35315186842571</c:v>
                </c:pt>
                <c:pt idx="1062">
                  <c:v>1.3543542645458899</c:v>
                </c:pt>
                <c:pt idx="1063">
                  <c:v>1.3554299352260299</c:v>
                </c:pt>
                <c:pt idx="1064">
                  <c:v>1.35677594659694</c:v>
                </c:pt>
                <c:pt idx="1065">
                  <c:v>1.3578594205191701</c:v>
                </c:pt>
                <c:pt idx="1066">
                  <c:v>1.3592539576515501</c:v>
                </c:pt>
                <c:pt idx="1067">
                  <c:v>1.36024924556347</c:v>
                </c:pt>
                <c:pt idx="1068">
                  <c:v>1.3615510192826601</c:v>
                </c:pt>
                <c:pt idx="1069">
                  <c:v>1.3625668337903301</c:v>
                </c:pt>
                <c:pt idx="1070">
                  <c:v>1.3639714108157901</c:v>
                </c:pt>
                <c:pt idx="1071">
                  <c:v>1.36519667030787</c:v>
                </c:pt>
                <c:pt idx="1072">
                  <c:v>1.36615112084262</c:v>
                </c:pt>
                <c:pt idx="1073">
                  <c:v>1.3675187270516</c:v>
                </c:pt>
                <c:pt idx="1074">
                  <c:v>1.3689792849972</c:v>
                </c:pt>
                <c:pt idx="1075">
                  <c:v>1.3706160716881499</c:v>
                </c:pt>
                <c:pt idx="1076">
                  <c:v>1.3717802451280099</c:v>
                </c:pt>
                <c:pt idx="1077">
                  <c:v>1.3725548800748399</c:v>
                </c:pt>
                <c:pt idx="1078">
                  <c:v>1.3740077663344099</c:v>
                </c:pt>
                <c:pt idx="1079">
                  <c:v>1.3756487824697401</c:v>
                </c:pt>
                <c:pt idx="1080">
                  <c:v>1.3766433393489601</c:v>
                </c:pt>
                <c:pt idx="1081">
                  <c:v>1.3782131063659899</c:v>
                </c:pt>
                <c:pt idx="1082">
                  <c:v>1.37913354252687</c:v>
                </c:pt>
                <c:pt idx="1083">
                  <c:v>1.3806037036612999</c:v>
                </c:pt>
                <c:pt idx="1084">
                  <c:v>1.3816442913987499</c:v>
                </c:pt>
                <c:pt idx="1085">
                  <c:v>1.38347090148436</c:v>
                </c:pt>
                <c:pt idx="1086">
                  <c:v>1.38482775258654</c:v>
                </c:pt>
                <c:pt idx="1087">
                  <c:v>1.38607884993177</c:v>
                </c:pt>
                <c:pt idx="1088">
                  <c:v>1.38726257782811</c:v>
                </c:pt>
                <c:pt idx="1089">
                  <c:v>1.38866394804649</c:v>
                </c:pt>
                <c:pt idx="1090">
                  <c:v>1.38968860295407</c:v>
                </c:pt>
                <c:pt idx="1091">
                  <c:v>1.3910064300046501</c:v>
                </c:pt>
                <c:pt idx="1092">
                  <c:v>1.39238463996044</c:v>
                </c:pt>
                <c:pt idx="1093">
                  <c:v>1.3933797050541299</c:v>
                </c:pt>
                <c:pt idx="1094">
                  <c:v>1.3946410442961501</c:v>
                </c:pt>
                <c:pt idx="1095">
                  <c:v>1.3955647222721601</c:v>
                </c:pt>
                <c:pt idx="1096">
                  <c:v>1.39691101456174</c:v>
                </c:pt>
                <c:pt idx="1097">
                  <c:v>1.3983163617235299</c:v>
                </c:pt>
                <c:pt idx="1098">
                  <c:v>1.3997191013617001</c:v>
                </c:pt>
                <c:pt idx="1099">
                  <c:v>1.4005733983133399</c:v>
                </c:pt>
                <c:pt idx="1100">
                  <c:v>1.40207055073747</c:v>
                </c:pt>
                <c:pt idx="1101">
                  <c:v>1.40352880643744</c:v>
                </c:pt>
                <c:pt idx="1102">
                  <c:v>1.4054079533798001</c:v>
                </c:pt>
                <c:pt idx="1103">
                  <c:v>1.4067932717773599</c:v>
                </c:pt>
                <c:pt idx="1104">
                  <c:v>1.4078669667328001</c:v>
                </c:pt>
                <c:pt idx="1105">
                  <c:v>1.4092707620291001</c:v>
                </c:pt>
                <c:pt idx="1106">
                  <c:v>1.4104181882172699</c:v>
                </c:pt>
                <c:pt idx="1107">
                  <c:v>1.4111920251663601</c:v>
                </c:pt>
                <c:pt idx="1108">
                  <c:v>1.41267299005512</c:v>
                </c:pt>
                <c:pt idx="1109">
                  <c:v>1.4140673792517</c:v>
                </c:pt>
                <c:pt idx="1110">
                  <c:v>1.4152145870950099</c:v>
                </c:pt>
                <c:pt idx="1111">
                  <c:v>1.4164876735710299</c:v>
                </c:pt>
                <c:pt idx="1112">
                  <c:v>1.4175494336880601</c:v>
                </c:pt>
                <c:pt idx="1113">
                  <c:v>1.4189229609104399</c:v>
                </c:pt>
                <c:pt idx="1114">
                  <c:v>1.42023194815064</c:v>
                </c:pt>
                <c:pt idx="1115">
                  <c:v>1.4215443874864599</c:v>
                </c:pt>
                <c:pt idx="1116">
                  <c:v>1.42314685299744</c:v>
                </c:pt>
                <c:pt idx="1117">
                  <c:v>1.42431367178701</c:v>
                </c:pt>
                <c:pt idx="1118">
                  <c:v>1.4257785563881</c:v>
                </c:pt>
                <c:pt idx="1119">
                  <c:v>1.4271007089908201</c:v>
                </c:pt>
                <c:pt idx="1120">
                  <c:v>1.4281334958840799</c:v>
                </c:pt>
                <c:pt idx="1121">
                  <c:v>1.4291087899441599</c:v>
                </c:pt>
                <c:pt idx="1122">
                  <c:v>1.4302246696157701</c:v>
                </c:pt>
                <c:pt idx="1123">
                  <c:v>1.43162094009302</c:v>
                </c:pt>
                <c:pt idx="1124">
                  <c:v>1.4333655264892</c:v>
                </c:pt>
                <c:pt idx="1125">
                  <c:v>1.4349090981532799</c:v>
                </c:pt>
                <c:pt idx="1126">
                  <c:v>1.4360774177203299</c:v>
                </c:pt>
                <c:pt idx="1127">
                  <c:v>1.4372942883016899</c:v>
                </c:pt>
                <c:pt idx="1128">
                  <c:v>1.43849135203027</c:v>
                </c:pt>
                <c:pt idx="1129">
                  <c:v>1.44009998333314</c:v>
                </c:pt>
                <c:pt idx="1130">
                  <c:v>1.4414306451230501</c:v>
                </c:pt>
                <c:pt idx="1131">
                  <c:v>1.4424337510145999</c:v>
                </c:pt>
                <c:pt idx="1132">
                  <c:v>1.44389875294588</c:v>
                </c:pt>
                <c:pt idx="1133">
                  <c:v>1.4450367933431101</c:v>
                </c:pt>
                <c:pt idx="1134">
                  <c:v>1.44638123603213</c:v>
                </c:pt>
                <c:pt idx="1135">
                  <c:v>1.44769781225792</c:v>
                </c:pt>
                <c:pt idx="1136">
                  <c:v>1.44942166214447</c:v>
                </c:pt>
                <c:pt idx="1137">
                  <c:v>1.4505720344852899</c:v>
                </c:pt>
                <c:pt idx="1138">
                  <c:v>1.45157961755353</c:v>
                </c:pt>
                <c:pt idx="1139">
                  <c:v>1.4526812709147401</c:v>
                </c:pt>
                <c:pt idx="1140">
                  <c:v>1.4536292423647501</c:v>
                </c:pt>
                <c:pt idx="1141">
                  <c:v>1.4548446274989699</c:v>
                </c:pt>
                <c:pt idx="1142">
                  <c:v>1.45609244886414</c:v>
                </c:pt>
                <c:pt idx="1143">
                  <c:v>1.4571955881627801</c:v>
                </c:pt>
                <c:pt idx="1144">
                  <c:v>1.4585010006192201</c:v>
                </c:pt>
                <c:pt idx="1145">
                  <c:v>1.4595815790369899</c:v>
                </c:pt>
                <c:pt idx="1146">
                  <c:v>1.4605518419777701</c:v>
                </c:pt>
                <c:pt idx="1147">
                  <c:v>1.46166033637638</c:v>
                </c:pt>
                <c:pt idx="1148">
                  <c:v>1.46298230385537</c:v>
                </c:pt>
                <c:pt idx="1149">
                  <c:v>1.46413289247103</c:v>
                </c:pt>
                <c:pt idx="1150">
                  <c:v>1.4650426017637901</c:v>
                </c:pt>
                <c:pt idx="1151">
                  <c:v>1.4657279016227001</c:v>
                </c:pt>
                <c:pt idx="1152">
                  <c:v>1.4675498317967099</c:v>
                </c:pt>
                <c:pt idx="1153">
                  <c:v>1.46884097750086</c:v>
                </c:pt>
                <c:pt idx="1154">
                  <c:v>1.4699851792399401</c:v>
                </c:pt>
                <c:pt idx="1155">
                  <c:v>1.4712285763583099</c:v>
                </c:pt>
                <c:pt idx="1156">
                  <c:v>1.47259355193274</c:v>
                </c:pt>
                <c:pt idx="1157">
                  <c:v>1.4741430024306399</c:v>
                </c:pt>
                <c:pt idx="1158">
                  <c:v>1.4752380511442</c:v>
                </c:pt>
                <c:pt idx="1159">
                  <c:v>1.4768314510053699</c:v>
                </c:pt>
                <c:pt idx="1160">
                  <c:v>1.4779517417781201</c:v>
                </c:pt>
                <c:pt idx="1161">
                  <c:v>1.47928201100422</c:v>
                </c:pt>
                <c:pt idx="1162">
                  <c:v>1.48078091861121</c:v>
                </c:pt>
                <c:pt idx="1163">
                  <c:v>1.4819220319644999</c:v>
                </c:pt>
                <c:pt idx="1164">
                  <c:v>1.48286340148663</c:v>
                </c:pt>
                <c:pt idx="1165">
                  <c:v>1.48400220982727</c:v>
                </c:pt>
                <c:pt idx="1166">
                  <c:v>1.4851280911670901</c:v>
                </c:pt>
                <c:pt idx="1167">
                  <c:v>1.48655769358614</c:v>
                </c:pt>
                <c:pt idx="1168">
                  <c:v>1.4877168916333201</c:v>
                </c:pt>
                <c:pt idx="1169">
                  <c:v>1.48850785104618</c:v>
                </c:pt>
                <c:pt idx="1170">
                  <c:v>1.4896151765471699</c:v>
                </c:pt>
                <c:pt idx="1171">
                  <c:v>1.49124911110268</c:v>
                </c:pt>
                <c:pt idx="1172">
                  <c:v>1.4924434063976399</c:v>
                </c:pt>
                <c:pt idx="1173">
                  <c:v>1.4935801868234599</c:v>
                </c:pt>
                <c:pt idx="1174">
                  <c:v>1.49440442471487</c:v>
                </c:pt>
                <c:pt idx="1175">
                  <c:v>1.4956950911965401</c:v>
                </c:pt>
                <c:pt idx="1176">
                  <c:v>1.4967949765775299</c:v>
                </c:pt>
                <c:pt idx="1177">
                  <c:v>1.49770304455826</c:v>
                </c:pt>
                <c:pt idx="1178">
                  <c:v>1.4993857752198501</c:v>
                </c:pt>
                <c:pt idx="1179">
                  <c:v>1.50014730953113</c:v>
                </c:pt>
                <c:pt idx="1180">
                  <c:v>1.5016312472892801</c:v>
                </c:pt>
                <c:pt idx="1181">
                  <c:v>1.5032959022835199</c:v>
                </c:pt>
                <c:pt idx="1182">
                  <c:v>1.5044974538178399</c:v>
                </c:pt>
                <c:pt idx="1183">
                  <c:v>1.50588693589969</c:v>
                </c:pt>
                <c:pt idx="1184">
                  <c:v>1.5068242637554601</c:v>
                </c:pt>
                <c:pt idx="1185">
                  <c:v>1.50796967943599</c:v>
                </c:pt>
                <c:pt idx="1186">
                  <c:v>1.5092379458153</c:v>
                </c:pt>
                <c:pt idx="1187">
                  <c:v>1.5103694402988801</c:v>
                </c:pt>
                <c:pt idx="1188">
                  <c:v>1.51143489913272</c:v>
                </c:pt>
                <c:pt idx="1189">
                  <c:v>1.5127652440338299</c:v>
                </c:pt>
                <c:pt idx="1190">
                  <c:v>1.51425949852749</c:v>
                </c:pt>
                <c:pt idx="1191">
                  <c:v>1.51572833711763</c:v>
                </c:pt>
                <c:pt idx="1192">
                  <c:v>1.5172512814689001</c:v>
                </c:pt>
                <c:pt idx="1193">
                  <c:v>1.51861154000779</c:v>
                </c:pt>
                <c:pt idx="1194">
                  <c:v>1.5196600039868</c:v>
                </c:pt>
                <c:pt idx="1195">
                  <c:v>1.5206328875250399</c:v>
                </c:pt>
                <c:pt idx="1196">
                  <c:v>1.5218363294946999</c:v>
                </c:pt>
                <c:pt idx="1197">
                  <c:v>1.5227198713225401</c:v>
                </c:pt>
                <c:pt idx="1198">
                  <c:v>1.52376067849667</c:v>
                </c:pt>
                <c:pt idx="1199">
                  <c:v>1.5247848374049999</c:v>
                </c:pt>
                <c:pt idx="1200">
                  <c:v>1.52594788168958</c:v>
                </c:pt>
                <c:pt idx="1201">
                  <c:v>1.5269783515497599</c:v>
                </c:pt>
                <c:pt idx="1202">
                  <c:v>1.5282936642628799</c:v>
                </c:pt>
                <c:pt idx="1203">
                  <c:v>1.52941915769953</c:v>
                </c:pt>
                <c:pt idx="1204">
                  <c:v>1.5309167369833301</c:v>
                </c:pt>
                <c:pt idx="1205">
                  <c:v>1.5323530712596101</c:v>
                </c:pt>
                <c:pt idx="1206">
                  <c:v>1.5337298745083101</c:v>
                </c:pt>
                <c:pt idx="1207">
                  <c:v>1.53495513952728</c:v>
                </c:pt>
                <c:pt idx="1208">
                  <c:v>1.5362026159883899</c:v>
                </c:pt>
                <c:pt idx="1209">
                  <c:v>1.5376780636663601</c:v>
                </c:pt>
                <c:pt idx="1210">
                  <c:v>1.53873899925061</c:v>
                </c:pt>
                <c:pt idx="1211">
                  <c:v>1.53979822982742</c:v>
                </c:pt>
                <c:pt idx="1212">
                  <c:v>1.54095829909295</c:v>
                </c:pt>
                <c:pt idx="1213">
                  <c:v>1.5423900546032301</c:v>
                </c:pt>
                <c:pt idx="1214">
                  <c:v>1.5434554855453799</c:v>
                </c:pt>
                <c:pt idx="1215">
                  <c:v>1.54459163660295</c:v>
                </c:pt>
                <c:pt idx="1216">
                  <c:v>1.5458837456427701</c:v>
                </c:pt>
                <c:pt idx="1217">
                  <c:v>1.5470681773030699</c:v>
                </c:pt>
                <c:pt idx="1218">
                  <c:v>1.54823441503148</c:v>
                </c:pt>
                <c:pt idx="1219">
                  <c:v>1.54953879209825</c:v>
                </c:pt>
                <c:pt idx="1220">
                  <c:v>1.55079214986239</c:v>
                </c:pt>
                <c:pt idx="1221">
                  <c:v>1.5520980132727999</c:v>
                </c:pt>
                <c:pt idx="1222">
                  <c:v>1.55337347076966</c:v>
                </c:pt>
                <c:pt idx="1223">
                  <c:v>1.5545507492899699</c:v>
                </c:pt>
                <c:pt idx="1224">
                  <c:v>1.5556592870599899</c:v>
                </c:pt>
                <c:pt idx="1225">
                  <c:v>1.55668003709004</c:v>
                </c:pt>
                <c:pt idx="1226">
                  <c:v>1.55839336961598</c:v>
                </c:pt>
                <c:pt idx="1227">
                  <c:v>1.55947321287521</c:v>
                </c:pt>
                <c:pt idx="1228">
                  <c:v>1.56061657021819</c:v>
                </c:pt>
                <c:pt idx="1229">
                  <c:v>1.5619990558351899</c:v>
                </c:pt>
                <c:pt idx="1230">
                  <c:v>1.5633998668787501</c:v>
                </c:pt>
                <c:pt idx="1231">
                  <c:v>1.5645428355066</c:v>
                </c:pt>
                <c:pt idx="1232">
                  <c:v>1.56608006696959</c:v>
                </c:pt>
                <c:pt idx="1233">
                  <c:v>1.5669010276180799</c:v>
                </c:pt>
                <c:pt idx="1234">
                  <c:v>1.5682055313933301</c:v>
                </c:pt>
                <c:pt idx="1235">
                  <c:v>1.5689216997950299</c:v>
                </c:pt>
                <c:pt idx="1236">
                  <c:v>1.56998149668318</c:v>
                </c:pt>
                <c:pt idx="1237">
                  <c:v>1.57117939687264</c:v>
                </c:pt>
                <c:pt idx="1238">
                  <c:v>1.5722479107043801</c:v>
                </c:pt>
                <c:pt idx="1239">
                  <c:v>1.5734794416268201</c:v>
                </c:pt>
                <c:pt idx="1240">
                  <c:v>1.5747906854635401</c:v>
                </c:pt>
                <c:pt idx="1241">
                  <c:v>1.5759598146623299</c:v>
                </c:pt>
                <c:pt idx="1242">
                  <c:v>1.577225773106</c:v>
                </c:pt>
                <c:pt idx="1243">
                  <c:v>1.5780782998860201</c:v>
                </c:pt>
                <c:pt idx="1244">
                  <c:v>1.578873573429</c:v>
                </c:pt>
                <c:pt idx="1245">
                  <c:v>1.58029699364187</c:v>
                </c:pt>
                <c:pt idx="1246">
                  <c:v>1.5813849016413</c:v>
                </c:pt>
                <c:pt idx="1247">
                  <c:v>1.58247161542509</c:v>
                </c:pt>
                <c:pt idx="1248">
                  <c:v>1.5838987844862999</c:v>
                </c:pt>
                <c:pt idx="1249">
                  <c:v>1.58509214958213</c:v>
                </c:pt>
                <c:pt idx="1250">
                  <c:v>1.5862664040907299</c:v>
                </c:pt>
                <c:pt idx="1251">
                  <c:v>1.58719206366481</c:v>
                </c:pt>
                <c:pt idx="1252">
                  <c:v>1.5884753602296</c:v>
                </c:pt>
                <c:pt idx="1253">
                  <c:v>1.58982460835896</c:v>
                </c:pt>
                <c:pt idx="1254">
                  <c:v>1.59108277898271</c:v>
                </c:pt>
                <c:pt idx="1255">
                  <c:v>1.5924162732834199</c:v>
                </c:pt>
                <c:pt idx="1256">
                  <c:v>1.59345423109049</c:v>
                </c:pt>
                <c:pt idx="1257">
                  <c:v>1.5946245663921601</c:v>
                </c:pt>
                <c:pt idx="1258">
                  <c:v>1.5961088847781999</c:v>
                </c:pt>
                <c:pt idx="1259">
                  <c:v>1.5976465058015801</c:v>
                </c:pt>
                <c:pt idx="1260">
                  <c:v>1.5989688562421001</c:v>
                </c:pt>
                <c:pt idx="1261">
                  <c:v>1.60011779169718</c:v>
                </c:pt>
                <c:pt idx="1262">
                  <c:v>1.60110107495735</c:v>
                </c:pt>
                <c:pt idx="1263">
                  <c:v>1.6024792393276699</c:v>
                </c:pt>
                <c:pt idx="1264">
                  <c:v>1.6038262637409499</c:v>
                </c:pt>
                <c:pt idx="1265">
                  <c:v>1.6048334565670299</c:v>
                </c:pt>
                <c:pt idx="1266">
                  <c:v>1.6062383241815701</c:v>
                </c:pt>
                <c:pt idx="1267">
                  <c:v>1.6074161500727799</c:v>
                </c:pt>
                <c:pt idx="1268">
                  <c:v>1.6092339406610701</c:v>
                </c:pt>
                <c:pt idx="1269">
                  <c:v>1.61062545209198</c:v>
                </c:pt>
                <c:pt idx="1270">
                  <c:v>1.6121518521784199</c:v>
                </c:pt>
                <c:pt idx="1271">
                  <c:v>1.6130337223843301</c:v>
                </c:pt>
                <c:pt idx="1272">
                  <c:v>1.61415186800165</c:v>
                </c:pt>
                <c:pt idx="1273">
                  <c:v>1.6150970836118601</c:v>
                </c:pt>
                <c:pt idx="1274">
                  <c:v>1.61618146761663</c:v>
                </c:pt>
                <c:pt idx="1275">
                  <c:v>1.6173519186363701</c:v>
                </c:pt>
                <c:pt idx="1276">
                  <c:v>1.6185428289886701</c:v>
                </c:pt>
                <c:pt idx="1277">
                  <c:v>1.6196755681113799</c:v>
                </c:pt>
                <c:pt idx="1278">
                  <c:v>1.6209444545317999</c:v>
                </c:pt>
                <c:pt idx="1279">
                  <c:v>1.6220268355999701</c:v>
                </c:pt>
                <c:pt idx="1280">
                  <c:v>1.62329798042068</c:v>
                </c:pt>
                <c:pt idx="1281">
                  <c:v>1.62454791538779</c:v>
                </c:pt>
                <c:pt idx="1282">
                  <c:v>1.6262032313443699</c:v>
                </c:pt>
                <c:pt idx="1283">
                  <c:v>1.62762708250201</c:v>
                </c:pt>
                <c:pt idx="1284">
                  <c:v>1.62925663604888</c:v>
                </c:pt>
                <c:pt idx="1285">
                  <c:v>1.6306410742858499</c:v>
                </c:pt>
                <c:pt idx="1286">
                  <c:v>1.63174480430841</c:v>
                </c:pt>
                <c:pt idx="1287">
                  <c:v>1.63308969981743</c:v>
                </c:pt>
                <c:pt idx="1288">
                  <c:v>1.63410496506436</c:v>
                </c:pt>
                <c:pt idx="1289">
                  <c:v>1.63532726009352</c:v>
                </c:pt>
                <c:pt idx="1290">
                  <c:v>1.6368226395454699</c:v>
                </c:pt>
                <c:pt idx="1291">
                  <c:v>1.63824054385453</c:v>
                </c:pt>
                <c:pt idx="1292">
                  <c:v>1.6393603862809001</c:v>
                </c:pt>
                <c:pt idx="1293">
                  <c:v>1.64068275217421</c:v>
                </c:pt>
                <c:pt idx="1294">
                  <c:v>1.64159840570992</c:v>
                </c:pt>
                <c:pt idx="1295">
                  <c:v>1.6430612514743701</c:v>
                </c:pt>
                <c:pt idx="1296">
                  <c:v>1.6444370762193199</c:v>
                </c:pt>
                <c:pt idx="1297">
                  <c:v>1.6453797637662499</c:v>
                </c:pt>
                <c:pt idx="1298">
                  <c:v>1.6467224982827799</c:v>
                </c:pt>
                <c:pt idx="1299">
                  <c:v>1.6480341818781501</c:v>
                </c:pt>
                <c:pt idx="1300">
                  <c:v>1.64930989830903</c:v>
                </c:pt>
                <c:pt idx="1301">
                  <c:v>1.6511924700935501</c:v>
                </c:pt>
                <c:pt idx="1302">
                  <c:v>1.6522325266114</c:v>
                </c:pt>
                <c:pt idx="1303">
                  <c:v>1.6534656160900001</c:v>
                </c:pt>
                <c:pt idx="1304">
                  <c:v>1.65529641560487</c:v>
                </c:pt>
                <c:pt idx="1305">
                  <c:v>1.6562932918568001</c:v>
                </c:pt>
                <c:pt idx="1306">
                  <c:v>1.65731225887498</c:v>
                </c:pt>
                <c:pt idx="1307">
                  <c:v>1.6584362483261801</c:v>
                </c:pt>
                <c:pt idx="1308">
                  <c:v>1.6595812603478</c:v>
                </c:pt>
                <c:pt idx="1309">
                  <c:v>1.66090474605682</c:v>
                </c:pt>
                <c:pt idx="1310">
                  <c:v>1.6621381113504099</c:v>
                </c:pt>
                <c:pt idx="1311">
                  <c:v>1.6634703451355699</c:v>
                </c:pt>
                <c:pt idx="1312">
                  <c:v>1.6645427225955001</c:v>
                </c:pt>
                <c:pt idx="1313">
                  <c:v>1.66547290112581</c:v>
                </c:pt>
                <c:pt idx="1314">
                  <c:v>1.6668679578058501</c:v>
                </c:pt>
                <c:pt idx="1315">
                  <c:v>1.6679645414270501</c:v>
                </c:pt>
                <c:pt idx="1316">
                  <c:v>1.6692663288515499</c:v>
                </c:pt>
                <c:pt idx="1317">
                  <c:v>1.67020939366781</c:v>
                </c:pt>
                <c:pt idx="1318">
                  <c:v>1.67156459968688</c:v>
                </c:pt>
                <c:pt idx="1319">
                  <c:v>1.67277082992042</c:v>
                </c:pt>
                <c:pt idx="1320">
                  <c:v>1.67387885558742</c:v>
                </c:pt>
                <c:pt idx="1321">
                  <c:v>1.6753601297235201</c:v>
                </c:pt>
                <c:pt idx="1322">
                  <c:v>1.67645501445957</c:v>
                </c:pt>
                <c:pt idx="1323">
                  <c:v>1.67759674722184</c:v>
                </c:pt>
                <c:pt idx="1324">
                  <c:v>1.6788659082292401</c:v>
                </c:pt>
                <c:pt idx="1325">
                  <c:v>1.6805225795327701</c:v>
                </c:pt>
                <c:pt idx="1326">
                  <c:v>1.6817360553453899</c:v>
                </c:pt>
                <c:pt idx="1327">
                  <c:v>1.6826108191772899</c:v>
                </c:pt>
                <c:pt idx="1328">
                  <c:v>1.6838100645963501</c:v>
                </c:pt>
                <c:pt idx="1329">
                  <c:v>1.6851981046473501</c:v>
                </c:pt>
                <c:pt idx="1330">
                  <c:v>1.68646313972957</c:v>
                </c:pt>
                <c:pt idx="1331">
                  <c:v>1.68764749337628</c:v>
                </c:pt>
                <c:pt idx="1332">
                  <c:v>1.6885269629789399</c:v>
                </c:pt>
                <c:pt idx="1333">
                  <c:v>1.6898785404460299</c:v>
                </c:pt>
                <c:pt idx="1334">
                  <c:v>1.69137603590587</c:v>
                </c:pt>
                <c:pt idx="1335">
                  <c:v>1.69291702349656</c:v>
                </c:pt>
                <c:pt idx="1336">
                  <c:v>1.6939958416159699</c:v>
                </c:pt>
                <c:pt idx="1337">
                  <c:v>1.69514863343458</c:v>
                </c:pt>
                <c:pt idx="1338">
                  <c:v>1.69673977315841</c:v>
                </c:pt>
                <c:pt idx="1339">
                  <c:v>1.6981377617470499</c:v>
                </c:pt>
                <c:pt idx="1340">
                  <c:v>1.6993300442247901</c:v>
                </c:pt>
                <c:pt idx="1341">
                  <c:v>1.7003534408593299</c:v>
                </c:pt>
                <c:pt idx="1342">
                  <c:v>1.7019935180702801</c:v>
                </c:pt>
                <c:pt idx="1343">
                  <c:v>1.70298761540041</c:v>
                </c:pt>
                <c:pt idx="1344">
                  <c:v>1.7039478150295599</c:v>
                </c:pt>
                <c:pt idx="1345">
                  <c:v>1.70523765768262</c:v>
                </c:pt>
                <c:pt idx="1346">
                  <c:v>1.70686563783111</c:v>
                </c:pt>
                <c:pt idx="1347">
                  <c:v>1.7081403306915199</c:v>
                </c:pt>
                <c:pt idx="1348">
                  <c:v>1.7091600596017</c:v>
                </c:pt>
                <c:pt idx="1349">
                  <c:v>1.71022199568089</c:v>
                </c:pt>
                <c:pt idx="1350">
                  <c:v>1.7115196424441399</c:v>
                </c:pt>
                <c:pt idx="1351">
                  <c:v>1.71279189469055</c:v>
                </c:pt>
                <c:pt idx="1352">
                  <c:v>1.71378354765839</c:v>
                </c:pt>
                <c:pt idx="1353">
                  <c:v>1.7146173574385899</c:v>
                </c:pt>
                <c:pt idx="1354">
                  <c:v>1.7158401845103299</c:v>
                </c:pt>
                <c:pt idx="1355">
                  <c:v>1.7172072447681399</c:v>
                </c:pt>
                <c:pt idx="1356">
                  <c:v>1.7186482688273299</c:v>
                </c:pt>
                <c:pt idx="1357">
                  <c:v>1.7201592922092299</c:v>
                </c:pt>
                <c:pt idx="1358">
                  <c:v>1.7218303293912001</c:v>
                </c:pt>
                <c:pt idx="1359">
                  <c:v>1.72339745437714</c:v>
                </c:pt>
                <c:pt idx="1360">
                  <c:v>1.72467766562114</c:v>
                </c:pt>
                <c:pt idx="1361">
                  <c:v>1.72575061737511</c:v>
                </c:pt>
                <c:pt idx="1362">
                  <c:v>1.7273488405902799</c:v>
                </c:pt>
                <c:pt idx="1363">
                  <c:v>1.7286343240667601</c:v>
                </c:pt>
                <c:pt idx="1364">
                  <c:v>1.7297505985086701</c:v>
                </c:pt>
                <c:pt idx="1365">
                  <c:v>1.7310314133336899</c:v>
                </c:pt>
                <c:pt idx="1366">
                  <c:v>1.73252238545036</c:v>
                </c:pt>
                <c:pt idx="1367">
                  <c:v>1.73329791800762</c:v>
                </c:pt>
                <c:pt idx="1368">
                  <c:v>1.7343162525489599</c:v>
                </c:pt>
                <c:pt idx="1369">
                  <c:v>1.73543670310416</c:v>
                </c:pt>
                <c:pt idx="1370">
                  <c:v>1.73629330800111</c:v>
                </c:pt>
                <c:pt idx="1371">
                  <c:v>1.7376088210153999</c:v>
                </c:pt>
                <c:pt idx="1372">
                  <c:v>1.7392070644389299</c:v>
                </c:pt>
                <c:pt idx="1373">
                  <c:v>1.74060232329702</c:v>
                </c:pt>
                <c:pt idx="1374">
                  <c:v>1.7414787808913199</c:v>
                </c:pt>
                <c:pt idx="1375">
                  <c:v>1.7427346242453901</c:v>
                </c:pt>
                <c:pt idx="1376">
                  <c:v>1.7435752486271501</c:v>
                </c:pt>
                <c:pt idx="1377">
                  <c:v>1.7449343113407401</c:v>
                </c:pt>
                <c:pt idx="1378">
                  <c:v>1.7463701598911801</c:v>
                </c:pt>
                <c:pt idx="1379">
                  <c:v>1.74776985153325</c:v>
                </c:pt>
                <c:pt idx="1380">
                  <c:v>1.7487855960174501</c:v>
                </c:pt>
                <c:pt idx="1381">
                  <c:v>1.75001673771355</c:v>
                </c:pt>
                <c:pt idx="1382">
                  <c:v>1.75143211291342</c:v>
                </c:pt>
                <c:pt idx="1383">
                  <c:v>1.7526763842740101</c:v>
                </c:pt>
                <c:pt idx="1384">
                  <c:v>1.7534723457015899</c:v>
                </c:pt>
                <c:pt idx="1385">
                  <c:v>1.7546432802075</c:v>
                </c:pt>
                <c:pt idx="1386">
                  <c:v>1.7559968926142799</c:v>
                </c:pt>
                <c:pt idx="1387">
                  <c:v>1.7576502417786899</c:v>
                </c:pt>
                <c:pt idx="1388">
                  <c:v>1.7590435195860199</c:v>
                </c:pt>
                <c:pt idx="1389">
                  <c:v>1.7601194817599499</c:v>
                </c:pt>
                <c:pt idx="1390">
                  <c:v>1.7612873519404</c:v>
                </c:pt>
                <c:pt idx="1391">
                  <c:v>1.7624542561599199</c:v>
                </c:pt>
                <c:pt idx="1392">
                  <c:v>1.7637405809529001</c:v>
                </c:pt>
                <c:pt idx="1393">
                  <c:v>1.76538092573101</c:v>
                </c:pt>
                <c:pt idx="1394">
                  <c:v>1.7666159758375799</c:v>
                </c:pt>
                <c:pt idx="1395">
                  <c:v>1.76807078136456</c:v>
                </c:pt>
                <c:pt idx="1396">
                  <c:v>1.7694879213444601</c:v>
                </c:pt>
                <c:pt idx="1397">
                  <c:v>1.7708304392640299</c:v>
                </c:pt>
                <c:pt idx="1398">
                  <c:v>1.7718189137603799</c:v>
                </c:pt>
                <c:pt idx="1399">
                  <c:v>1.7731234708738901</c:v>
                </c:pt>
                <c:pt idx="1400">
                  <c:v>1.77476169919659</c:v>
                </c:pt>
                <c:pt idx="1401">
                  <c:v>1.7762102985722601</c:v>
                </c:pt>
                <c:pt idx="1402">
                  <c:v>1.7776338750479099</c:v>
                </c:pt>
                <c:pt idx="1403">
                  <c:v>1.7788639186936701</c:v>
                </c:pt>
                <c:pt idx="1404">
                  <c:v>1.78006310496408</c:v>
                </c:pt>
                <c:pt idx="1405">
                  <c:v>1.7812968290848601</c:v>
                </c:pt>
                <c:pt idx="1406">
                  <c:v>1.7824368871319201</c:v>
                </c:pt>
                <c:pt idx="1407">
                  <c:v>1.7839348971886499</c:v>
                </c:pt>
                <c:pt idx="1408">
                  <c:v>1.78506962432488</c:v>
                </c:pt>
                <c:pt idx="1409">
                  <c:v>1.7864004772953801</c:v>
                </c:pt>
                <c:pt idx="1410">
                  <c:v>1.78746938874887</c:v>
                </c:pt>
                <c:pt idx="1411">
                  <c:v>1.78858051483278</c:v>
                </c:pt>
                <c:pt idx="1412">
                  <c:v>1.78964624191235</c:v>
                </c:pt>
                <c:pt idx="1413">
                  <c:v>1.7909054685702299</c:v>
                </c:pt>
                <c:pt idx="1414">
                  <c:v>1.7924760831103299</c:v>
                </c:pt>
                <c:pt idx="1415">
                  <c:v>1.7938809971935299</c:v>
                </c:pt>
                <c:pt idx="1416">
                  <c:v>1.79489691406609</c:v>
                </c:pt>
                <c:pt idx="1417">
                  <c:v>1.7964692934891</c:v>
                </c:pt>
                <c:pt idx="1418">
                  <c:v>1.79727005855007</c:v>
                </c:pt>
                <c:pt idx="1419">
                  <c:v>1.79873267730096</c:v>
                </c:pt>
                <c:pt idx="1420">
                  <c:v>1.80054941850771</c:v>
                </c:pt>
                <c:pt idx="1421">
                  <c:v>1.80165647973346</c:v>
                </c:pt>
                <c:pt idx="1422">
                  <c:v>1.8025433452241699</c:v>
                </c:pt>
                <c:pt idx="1423">
                  <c:v>1.8046116869469899</c:v>
                </c:pt>
                <c:pt idx="1424">
                  <c:v>1.8056442661274399</c:v>
                </c:pt>
                <c:pt idx="1425">
                  <c:v>1.80696485503799</c:v>
                </c:pt>
                <c:pt idx="1426">
                  <c:v>1.80838387121382</c:v>
                </c:pt>
                <c:pt idx="1427">
                  <c:v>1.80960805385046</c:v>
                </c:pt>
                <c:pt idx="1428">
                  <c:v>1.8109779497153899</c:v>
                </c:pt>
                <c:pt idx="1429">
                  <c:v>1.81215875553259</c:v>
                </c:pt>
                <c:pt idx="1430">
                  <c:v>1.8131734527474801</c:v>
                </c:pt>
                <c:pt idx="1431">
                  <c:v>1.8138510659876701</c:v>
                </c:pt>
                <c:pt idx="1432">
                  <c:v>1.81501841651536</c:v>
                </c:pt>
                <c:pt idx="1433">
                  <c:v>1.8160479896683701</c:v>
                </c:pt>
                <c:pt idx="1434">
                  <c:v>1.8174265326941801</c:v>
                </c:pt>
                <c:pt idx="1435">
                  <c:v>1.8188077650494501</c:v>
                </c:pt>
                <c:pt idx="1436">
                  <c:v>1.82022472357891</c:v>
                </c:pt>
                <c:pt idx="1437">
                  <c:v>1.8212318580162601</c:v>
                </c:pt>
                <c:pt idx="1438">
                  <c:v>1.8226541652966599</c:v>
                </c:pt>
                <c:pt idx="1439">
                  <c:v>1.8237676757853301</c:v>
                </c:pt>
                <c:pt idx="1440" formatCode="General">
                  <c:v>1.8249556535659801</c:v>
                </c:pt>
                <c:pt idx="1441" formatCode="General">
                  <c:v>1.8263303709673799</c:v>
                </c:pt>
                <c:pt idx="1442" formatCode="General">
                  <c:v>1.82772270264757</c:v>
                </c:pt>
                <c:pt idx="1443" formatCode="General">
                  <c:v>1.8285764311063399</c:v>
                </c:pt>
                <c:pt idx="1444" formatCode="General">
                  <c:v>1.8297896303705199</c:v>
                </c:pt>
                <c:pt idx="1445" formatCode="General">
                  <c:v>1.83128251247476</c:v>
                </c:pt>
                <c:pt idx="1446" formatCode="General">
                  <c:v>1.8328609229672901</c:v>
                </c:pt>
                <c:pt idx="1447" formatCode="General">
                  <c:v>1.8340186327219901</c:v>
                </c:pt>
                <c:pt idx="1448" formatCode="General">
                  <c:v>1.8352472520048599</c:v>
                </c:pt>
                <c:pt idx="1449" formatCode="General">
                  <c:v>1.8368965784667299</c:v>
                </c:pt>
                <c:pt idx="1450" formatCode="General">
                  <c:v>1.83811013580778</c:v>
                </c:pt>
                <c:pt idx="1451" formatCode="General">
                  <c:v>1.83937861782359</c:v>
                </c:pt>
                <c:pt idx="1452" formatCode="General">
                  <c:v>1.84045448762796</c:v>
                </c:pt>
                <c:pt idx="1453" formatCode="General">
                  <c:v>1.8416091923453699</c:v>
                </c:pt>
                <c:pt idx="1454" formatCode="General">
                  <c:v>1.84275814119231</c:v>
                </c:pt>
                <c:pt idx="1455" formatCode="General">
                  <c:v>1.8437848650428199</c:v>
                </c:pt>
                <c:pt idx="1456" formatCode="General">
                  <c:v>1.84496459332811</c:v>
                </c:pt>
                <c:pt idx="1457" formatCode="General">
                  <c:v>1.84660960646413</c:v>
                </c:pt>
                <c:pt idx="1458" formatCode="General">
                  <c:v>1.8480300773028</c:v>
                </c:pt>
                <c:pt idx="1459" formatCode="General">
                  <c:v>1.8492047733655901</c:v>
                </c:pt>
                <c:pt idx="1460" formatCode="General">
                  <c:v>1.85023052440321</c:v>
                </c:pt>
                <c:pt idx="1461" formatCode="General">
                  <c:v>1.8510719968754701</c:v>
                </c:pt>
                <c:pt idx="1462" formatCode="General">
                  <c:v>1.8520973373140099</c:v>
                </c:pt>
                <c:pt idx="1463" formatCode="General">
                  <c:v>1.8531855953208201</c:v>
                </c:pt>
                <c:pt idx="1464" formatCode="General">
                  <c:v>1.8541288104478599</c:v>
                </c:pt>
                <c:pt idx="1465" formatCode="General">
                  <c:v>1.85521583092242</c:v>
                </c:pt>
                <c:pt idx="1466" formatCode="General">
                  <c:v>1.85650727526276</c:v>
                </c:pt>
                <c:pt idx="1467" formatCode="General">
                  <c:v>1.8579208956241</c:v>
                </c:pt>
                <c:pt idx="1468" formatCode="General">
                  <c:v>1.8594856626304499</c:v>
                </c:pt>
                <c:pt idx="1469" formatCode="General">
                  <c:v>1.8608050535727101</c:v>
                </c:pt>
                <c:pt idx="1470" formatCode="General">
                  <c:v>1.8625733957514901</c:v>
                </c:pt>
                <c:pt idx="1471" formatCode="General">
                  <c:v>1.86439482698823</c:v>
                </c:pt>
                <c:pt idx="1472" formatCode="General">
                  <c:v>1.86549710876504</c:v>
                </c:pt>
                <c:pt idx="1473" formatCode="General">
                  <c:v>1.86675532597396</c:v>
                </c:pt>
                <c:pt idx="1474" formatCode="General">
                  <c:v>1.8681710744136799</c:v>
                </c:pt>
                <c:pt idx="1475" formatCode="General">
                  <c:v>1.86949921929191</c:v>
                </c:pt>
                <c:pt idx="1476" formatCode="General">
                  <c:v>1.87028734016909</c:v>
                </c:pt>
                <c:pt idx="1477" formatCode="General">
                  <c:v>1.8713441606619701</c:v>
                </c:pt>
                <c:pt idx="1478" formatCode="General">
                  <c:v>1.8726675087393101</c:v>
                </c:pt>
                <c:pt idx="1479" formatCode="General">
                  <c:v>1.87392234261247</c:v>
                </c:pt>
                <c:pt idx="1480" formatCode="General">
                  <c:v>1.87480623548964</c:v>
                </c:pt>
                <c:pt idx="1481" formatCode="General">
                  <c:v>1.8760879503199499</c:v>
                </c:pt>
                <c:pt idx="1482" formatCode="General">
                  <c:v>1.87720617566277</c:v>
                </c:pt>
                <c:pt idx="1483" formatCode="General">
                  <c:v>1.8785524462982599</c:v>
                </c:pt>
                <c:pt idx="1484" formatCode="General">
                  <c:v>1.87993893703354</c:v>
                </c:pt>
                <c:pt idx="1485" formatCode="General">
                  <c:v>1.8814074127674401</c:v>
                </c:pt>
                <c:pt idx="1486" formatCode="General">
                  <c:v>1.8824686920978799</c:v>
                </c:pt>
                <c:pt idx="1487" formatCode="General">
                  <c:v>1.8835998567558201</c:v>
                </c:pt>
                <c:pt idx="1488" formatCode="General">
                  <c:v>1.8847597826900699</c:v>
                </c:pt>
                <c:pt idx="1489" formatCode="General">
                  <c:v>1.88562871454327</c:v>
                </c:pt>
                <c:pt idx="1490" formatCode="General">
                  <c:v>1.8867823621023401</c:v>
                </c:pt>
                <c:pt idx="1491" formatCode="General">
                  <c:v>1.88773860316178</c:v>
                </c:pt>
                <c:pt idx="1492" formatCode="General">
                  <c:v>1.8888606645302399</c:v>
                </c:pt>
                <c:pt idx="1493" formatCode="General">
                  <c:v>1.8900556278517999</c:v>
                </c:pt>
                <c:pt idx="1494" formatCode="General">
                  <c:v>1.8914639578833401</c:v>
                </c:pt>
                <c:pt idx="1495" formatCode="General">
                  <c:v>1.8927714730954199</c:v>
                </c:pt>
                <c:pt idx="1496" formatCode="General">
                  <c:v>1.89364112411906</c:v>
                </c:pt>
                <c:pt idx="1497" formatCode="General">
                  <c:v>1.8950599677378599</c:v>
                </c:pt>
                <c:pt idx="1498" formatCode="General">
                  <c:v>1.8959419854873201</c:v>
                </c:pt>
                <c:pt idx="1499" formatCode="General">
                  <c:v>1.8971092892864101</c:v>
                </c:pt>
                <c:pt idx="1500" formatCode="General">
                  <c:v>1.89838067657104</c:v>
                </c:pt>
                <c:pt idx="1501" formatCode="General">
                  <c:v>1.89980920684979</c:v>
                </c:pt>
                <c:pt idx="1502" formatCode="General">
                  <c:v>1.90195702610477</c:v>
                </c:pt>
                <c:pt idx="1503" formatCode="General">
                  <c:v>1.9030166518572</c:v>
                </c:pt>
                <c:pt idx="1504" formatCode="General">
                  <c:v>1.9041299295507701</c:v>
                </c:pt>
                <c:pt idx="1505" formatCode="General">
                  <c:v>1.9054782051455801</c:v>
                </c:pt>
                <c:pt idx="1506" formatCode="General">
                  <c:v>1.90683922272611</c:v>
                </c:pt>
                <c:pt idx="1507" formatCode="General">
                  <c:v>1.9081469072769901</c:v>
                </c:pt>
                <c:pt idx="1508" formatCode="General">
                  <c:v>1.90975204436024</c:v>
                </c:pt>
                <c:pt idx="1509" formatCode="General">
                  <c:v>1.91111913160721</c:v>
                </c:pt>
                <c:pt idx="1510" formatCode="General">
                  <c:v>1.9122591219676299</c:v>
                </c:pt>
                <c:pt idx="1511" formatCode="General">
                  <c:v>1.91329709318159</c:v>
                </c:pt>
                <c:pt idx="1512" formatCode="General">
                  <c:v>1.9142532159925001</c:v>
                </c:pt>
                <c:pt idx="1513" formatCode="General">
                  <c:v>1.9157782718862899</c:v>
                </c:pt>
                <c:pt idx="1514" formatCode="General">
                  <c:v>1.9169470046816599</c:v>
                </c:pt>
                <c:pt idx="1515" formatCode="General">
                  <c:v>1.9183734010447899</c:v>
                </c:pt>
                <c:pt idx="1516" formatCode="General">
                  <c:v>1.91925664847137</c:v>
                </c:pt>
                <c:pt idx="1517" formatCode="General">
                  <c:v>1.92068716540666</c:v>
                </c:pt>
                <c:pt idx="1518" formatCode="General">
                  <c:v>1.92213635658421</c:v>
                </c:pt>
                <c:pt idx="1519" formatCode="General">
                  <c:v>1.92334787376809</c:v>
                </c:pt>
                <c:pt idx="1520" formatCode="General">
                  <c:v>1.9247188654885701</c:v>
                </c:pt>
                <c:pt idx="1521" formatCode="General">
                  <c:v>1.92610265240113</c:v>
                </c:pt>
                <c:pt idx="1522" formatCode="General">
                  <c:v>1.9267115028916399</c:v>
                </c:pt>
                <c:pt idx="1523" formatCode="General">
                  <c:v>1.9277876368117299</c:v>
                </c:pt>
                <c:pt idx="1524" formatCode="General">
                  <c:v>1.9284720941789399</c:v>
                </c:pt>
                <c:pt idx="1525" formatCode="General">
                  <c:v>1.92981649969139</c:v>
                </c:pt>
                <c:pt idx="1526" formatCode="General">
                  <c:v>1.9311896339036101</c:v>
                </c:pt>
                <c:pt idx="1527" formatCode="General">
                  <c:v>1.9322847581746501</c:v>
                </c:pt>
                <c:pt idx="1528" formatCode="General">
                  <c:v>1.9339098807266999</c:v>
                </c:pt>
                <c:pt idx="1529" formatCode="General">
                  <c:v>1.93527063366817</c:v>
                </c:pt>
                <c:pt idx="1530" formatCode="General">
                  <c:v>1.9364199495601799</c:v>
                </c:pt>
                <c:pt idx="1531" formatCode="General">
                  <c:v>1.9378887129979701</c:v>
                </c:pt>
                <c:pt idx="1532" formatCode="General">
                  <c:v>1.93886348919839</c:v>
                </c:pt>
                <c:pt idx="1533" formatCode="General">
                  <c:v>1.9398831324910699</c:v>
                </c:pt>
                <c:pt idx="1534" formatCode="General">
                  <c:v>1.9411140253472801</c:v>
                </c:pt>
                <c:pt idx="1535" formatCode="General">
                  <c:v>1.9428245862406199</c:v>
                </c:pt>
                <c:pt idx="1536" formatCode="General">
                  <c:v>1.9442235610166301</c:v>
                </c:pt>
                <c:pt idx="1537" formatCode="General">
                  <c:v>1.94536218581343</c:v>
                </c:pt>
                <c:pt idx="1538" formatCode="General">
                  <c:v>1.9468615115887999</c:v>
                </c:pt>
                <c:pt idx="1539" formatCode="General">
                  <c:v>1.94824375194105</c:v>
                </c:pt>
                <c:pt idx="1540" formatCode="General">
                  <c:v>1.9497725889501001</c:v>
                </c:pt>
                <c:pt idx="1541" formatCode="General">
                  <c:v>1.9512865570620399</c:v>
                </c:pt>
                <c:pt idx="1542" formatCode="General">
                  <c:v>1.95278050926014</c:v>
                </c:pt>
                <c:pt idx="1543" formatCode="General">
                  <c:v>1.9540913574524501</c:v>
                </c:pt>
                <c:pt idx="1544" formatCode="General">
                  <c:v>1.9555534495464899</c:v>
                </c:pt>
                <c:pt idx="1545" formatCode="General">
                  <c:v>1.95649899684858</c:v>
                </c:pt>
                <c:pt idx="1546" formatCode="General">
                  <c:v>1.9579071493220099</c:v>
                </c:pt>
                <c:pt idx="1547" formatCode="General">
                  <c:v>1.9591056851369499</c:v>
                </c:pt>
                <c:pt idx="1548" formatCode="General">
                  <c:v>1.9604728138815</c:v>
                </c:pt>
                <c:pt idx="1549" formatCode="General">
                  <c:v>1.9618707559383199</c:v>
                </c:pt>
                <c:pt idx="1550" formatCode="General">
                  <c:v>1.9631974211299099</c:v>
                </c:pt>
                <c:pt idx="1551" formatCode="General">
                  <c:v>1.9644371194636701</c:v>
                </c:pt>
                <c:pt idx="1552" formatCode="General">
                  <c:v>1.96545193865</c:v>
                </c:pt>
                <c:pt idx="1553" formatCode="General">
                  <c:v>1.9668988993096701</c:v>
                </c:pt>
                <c:pt idx="1554" formatCode="General">
                  <c:v>1.9681133837473199</c:v>
                </c:pt>
                <c:pt idx="1555" formatCode="General">
                  <c:v>1.9693300195044701</c:v>
                </c:pt>
                <c:pt idx="1556" formatCode="General">
                  <c:v>1.97070774879104</c:v>
                </c:pt>
                <c:pt idx="1557" formatCode="General">
                  <c:v>1.9719952221222401</c:v>
                </c:pt>
                <c:pt idx="1558" formatCode="General">
                  <c:v>1.97308231156199</c:v>
                </c:pt>
                <c:pt idx="1559" formatCode="General">
                  <c:v>1.9741772956261601</c:v>
                </c:pt>
                <c:pt idx="1560" formatCode="General">
                  <c:v>1.9754028472897001</c:v>
                </c:pt>
                <c:pt idx="1561" formatCode="General">
                  <c:v>1.97673586359816</c:v>
                </c:pt>
                <c:pt idx="1562" formatCode="General">
                  <c:v>1.9784746193576399</c:v>
                </c:pt>
                <c:pt idx="1563" formatCode="General">
                  <c:v>1.9795326430756</c:v>
                </c:pt>
                <c:pt idx="1564" formatCode="General">
                  <c:v>1.98071923862648</c:v>
                </c:pt>
                <c:pt idx="1565" formatCode="General">
                  <c:v>1.98222975312434</c:v>
                </c:pt>
                <c:pt idx="1566" formatCode="General">
                  <c:v>1.98373806114185</c:v>
                </c:pt>
                <c:pt idx="1567" formatCode="General">
                  <c:v>1.98489266481201</c:v>
                </c:pt>
                <c:pt idx="1568" formatCode="General">
                  <c:v>1.9861654887428799</c:v>
                </c:pt>
                <c:pt idx="1569" formatCode="General">
                  <c:v>1.9872336851724499</c:v>
                </c:pt>
                <c:pt idx="1570" formatCode="General">
                  <c:v>1.98819328658233</c:v>
                </c:pt>
                <c:pt idx="1571" formatCode="General">
                  <c:v>1.9895459856790001</c:v>
                </c:pt>
                <c:pt idx="1572" formatCode="General">
                  <c:v>1.9914005448116201</c:v>
                </c:pt>
                <c:pt idx="1573" formatCode="General">
                  <c:v>1.9927013069046899</c:v>
                </c:pt>
                <c:pt idx="1574" formatCode="General">
                  <c:v>1.99415316353872</c:v>
                </c:pt>
                <c:pt idx="1575" formatCode="General">
                  <c:v>1.99572321396207</c:v>
                </c:pt>
                <c:pt idx="1576" formatCode="General">
                  <c:v>1.9970193132510199</c:v>
                </c:pt>
                <c:pt idx="1577" formatCode="General">
                  <c:v>1.9981287462648001</c:v>
                </c:pt>
                <c:pt idx="1578" formatCode="General">
                  <c:v>1.99928836710938</c:v>
                </c:pt>
                <c:pt idx="1579" formatCode="General">
                  <c:v>2.0003530772831302</c:v>
                </c:pt>
                <c:pt idx="1580" formatCode="General">
                  <c:v>2.0017278194194499</c:v>
                </c:pt>
                <c:pt idx="1581" formatCode="General">
                  <c:v>2.0027796312928801</c:v>
                </c:pt>
                <c:pt idx="1582" formatCode="General">
                  <c:v>2.00407106313448</c:v>
                </c:pt>
                <c:pt idx="1583" formatCode="General">
                  <c:v>2.0052591670474</c:v>
                </c:pt>
                <c:pt idx="1584" formatCode="General">
                  <c:v>2.0070134322814601</c:v>
                </c:pt>
                <c:pt idx="1585" formatCode="General">
                  <c:v>2.0086257377703198</c:v>
                </c:pt>
                <c:pt idx="1586" formatCode="General">
                  <c:v>2.0094235153977902</c:v>
                </c:pt>
                <c:pt idx="1587" formatCode="General">
                  <c:v>2.0108505991916501</c:v>
                </c:pt>
                <c:pt idx="1588" formatCode="General">
                  <c:v>2.0121440227818401</c:v>
                </c:pt>
                <c:pt idx="1589" formatCode="General">
                  <c:v>2.0134003825292401</c:v>
                </c:pt>
                <c:pt idx="1590" formatCode="General">
                  <c:v>2.0149566425802301</c:v>
                </c:pt>
                <c:pt idx="1591" formatCode="General">
                  <c:v>2.01663682093458</c:v>
                </c:pt>
                <c:pt idx="1592" formatCode="General">
                  <c:v>2.0180283150855698</c:v>
                </c:pt>
                <c:pt idx="1593" formatCode="General">
                  <c:v>2.0192547832110299</c:v>
                </c:pt>
                <c:pt idx="1594" formatCode="General">
                  <c:v>2.0201516707551299</c:v>
                </c:pt>
                <c:pt idx="1595" formatCode="General">
                  <c:v>2.02137717563062</c:v>
                </c:pt>
                <c:pt idx="1596" formatCode="General">
                  <c:v>2.0224616481268698</c:v>
                </c:pt>
                <c:pt idx="1597" formatCode="General">
                  <c:v>2.0236008303153699</c:v>
                </c:pt>
                <c:pt idx="1598" formatCode="General">
                  <c:v>2.0243583612529998</c:v>
                </c:pt>
                <c:pt idx="1599" formatCode="General">
                  <c:v>2.0254759022481998</c:v>
                </c:pt>
                <c:pt idx="1600" formatCode="General">
                  <c:v>2.02664621441322</c:v>
                </c:pt>
                <c:pt idx="1601" formatCode="General">
                  <c:v>2.02769078064546</c:v>
                </c:pt>
                <c:pt idx="1602" formatCode="General">
                  <c:v>2.0292308640754002</c:v>
                </c:pt>
                <c:pt idx="1603" formatCode="General">
                  <c:v>2.0306062398718301</c:v>
                </c:pt>
                <c:pt idx="1604" formatCode="General">
                  <c:v>2.0321396248961698</c:v>
                </c:pt>
                <c:pt idx="1605" formatCode="General">
                  <c:v>2.0332454765135601</c:v>
                </c:pt>
                <c:pt idx="1606" formatCode="General">
                  <c:v>2.0348323653422402</c:v>
                </c:pt>
                <c:pt idx="1607" formatCode="General">
                  <c:v>2.0361239417797798</c:v>
                </c:pt>
                <c:pt idx="1608" formatCode="General">
                  <c:v>2.0375119463906999</c:v>
                </c:pt>
                <c:pt idx="1609" formatCode="General">
                  <c:v>2.03898460325283</c:v>
                </c:pt>
                <c:pt idx="1610" formatCode="General">
                  <c:v>2.0404116120673601</c:v>
                </c:pt>
                <c:pt idx="1611" formatCode="General">
                  <c:v>2.0415849239287298</c:v>
                </c:pt>
                <c:pt idx="1612" formatCode="General">
                  <c:v>2.0431059571143599</c:v>
                </c:pt>
                <c:pt idx="1613" formatCode="General">
                  <c:v>2.04464431379157</c:v>
                </c:pt>
                <c:pt idx="1614" formatCode="General">
                  <c:v>2.0461214742907998</c:v>
                </c:pt>
                <c:pt idx="1615" formatCode="General">
                  <c:v>2.0473749032111699</c:v>
                </c:pt>
                <c:pt idx="1616" formatCode="General">
                  <c:v>2.0483757953164399</c:v>
                </c:pt>
                <c:pt idx="1617" formatCode="General">
                  <c:v>2.0499756588874298</c:v>
                </c:pt>
                <c:pt idx="1618" formatCode="General">
                  <c:v>2.0514246940481402</c:v>
                </c:pt>
                <c:pt idx="1619" formatCode="General">
                  <c:v>2.0529212211294099</c:v>
                </c:pt>
                <c:pt idx="1620" formatCode="General">
                  <c:v>2.0538739576946301</c:v>
                </c:pt>
                <c:pt idx="1621" formatCode="General">
                  <c:v>2.0557513625263399</c:v>
                </c:pt>
                <c:pt idx="1622" formatCode="General">
                  <c:v>2.0567906031293601</c:v>
                </c:pt>
                <c:pt idx="1623" formatCode="General">
                  <c:v>2.0581418936402698</c:v>
                </c:pt>
                <c:pt idx="1624" formatCode="General">
                  <c:v>2.0591517753473898</c:v>
                </c:pt>
                <c:pt idx="1625" formatCode="General">
                  <c:v>2.0605541443417201</c:v>
                </c:pt>
                <c:pt idx="1626" formatCode="General">
                  <c:v>2.0621334186159799</c:v>
                </c:pt>
                <c:pt idx="1627" formatCode="General">
                  <c:v>2.0634127794250201</c:v>
                </c:pt>
                <c:pt idx="1628" formatCode="General">
                  <c:v>2.0649145407363299</c:v>
                </c:pt>
                <c:pt idx="1629" formatCode="General">
                  <c:v>2.06631690161002</c:v>
                </c:pt>
                <c:pt idx="1630" formatCode="General">
                  <c:v>2.06751292998853</c:v>
                </c:pt>
                <c:pt idx="1631" formatCode="General">
                  <c:v>2.06902600667823</c:v>
                </c:pt>
                <c:pt idx="1632" formatCode="General">
                  <c:v>2.0704555337458799</c:v>
                </c:pt>
                <c:pt idx="1633" formatCode="General">
                  <c:v>2.0716038203181899</c:v>
                </c:pt>
                <c:pt idx="1634" formatCode="General">
                  <c:v>2.0728460295424198</c:v>
                </c:pt>
                <c:pt idx="1635" formatCode="General">
                  <c:v>2.0741483699088601</c:v>
                </c:pt>
                <c:pt idx="1636" formatCode="General">
                  <c:v>2.0753674572213998</c:v>
                </c:pt>
                <c:pt idx="1637" formatCode="General">
                  <c:v>2.0763288564053299</c:v>
                </c:pt>
                <c:pt idx="1638" formatCode="General">
                  <c:v>2.07742771773367</c:v>
                </c:pt>
                <c:pt idx="1639" formatCode="General">
                  <c:v>2.0786940189901602</c:v>
                </c:pt>
                <c:pt idx="1640" formatCode="General">
                  <c:v>2.0797425079920102</c:v>
                </c:pt>
                <c:pt idx="1641" formatCode="General">
                  <c:v>2.08115873592127</c:v>
                </c:pt>
                <c:pt idx="1642" formatCode="General">
                  <c:v>2.0821485379427398</c:v>
                </c:pt>
                <c:pt idx="1643" formatCode="General">
                  <c:v>2.08333872119402</c:v>
                </c:pt>
                <c:pt idx="1644" formatCode="General">
                  <c:v>2.0844586085412198</c:v>
                </c:pt>
                <c:pt idx="1645" formatCode="General">
                  <c:v>2.08539798343531</c:v>
                </c:pt>
                <c:pt idx="1646" formatCode="General">
                  <c:v>2.0862787742340898</c:v>
                </c:pt>
                <c:pt idx="1647" formatCode="General">
                  <c:v>2.0877600621083499</c:v>
                </c:pt>
                <c:pt idx="1648" formatCode="General">
                  <c:v>2.0890189308296701</c:v>
                </c:pt>
                <c:pt idx="1649" formatCode="General">
                  <c:v>2.0904623179529702</c:v>
                </c:pt>
                <c:pt idx="1650" formatCode="General">
                  <c:v>2.0916372696553802</c:v>
                </c:pt>
                <c:pt idx="1651" formatCode="General">
                  <c:v>2.0928624567631302</c:v>
                </c:pt>
                <c:pt idx="1652" formatCode="General">
                  <c:v>2.09417055931387</c:v>
                </c:pt>
                <c:pt idx="1653" formatCode="General">
                  <c:v>2.0952708699133198</c:v>
                </c:pt>
                <c:pt idx="1654" formatCode="General">
                  <c:v>2.0966018375894899</c:v>
                </c:pt>
                <c:pt idx="1655" formatCode="General">
                  <c:v>2.0979324709119598</c:v>
                </c:pt>
                <c:pt idx="1656" formatCode="General">
                  <c:v>2.0992331691267299</c:v>
                </c:pt>
                <c:pt idx="1657" formatCode="General">
                  <c:v>2.1004722236517201</c:v>
                </c:pt>
                <c:pt idx="1658" formatCode="General">
                  <c:v>2.1012759260165801</c:v>
                </c:pt>
                <c:pt idx="1659" formatCode="General">
                  <c:v>2.1025935897489201</c:v>
                </c:pt>
                <c:pt idx="1660" formatCode="General">
                  <c:v>2.1043079353821601</c:v>
                </c:pt>
                <c:pt idx="1661" formatCode="General">
                  <c:v>2.1058137205052998</c:v>
                </c:pt>
                <c:pt idx="1662" formatCode="General">
                  <c:v>2.1068212119934402</c:v>
                </c:pt>
                <c:pt idx="1663" formatCode="General">
                  <c:v>2.1083144815700199</c:v>
                </c:pt>
                <c:pt idx="1664" formatCode="General">
                  <c:v>2.1098117628931101</c:v>
                </c:pt>
                <c:pt idx="1665" formatCode="General">
                  <c:v>2.11105254254106</c:v>
                </c:pt>
                <c:pt idx="1666" formatCode="General">
                  <c:v>2.1123252452620398</c:v>
                </c:pt>
                <c:pt idx="1667" formatCode="General">
                  <c:v>2.1137574820112199</c:v>
                </c:pt>
                <c:pt idx="1668" formatCode="General">
                  <c:v>2.1150862021812</c:v>
                </c:pt>
                <c:pt idx="1669" formatCode="General">
                  <c:v>2.11657636279641</c:v>
                </c:pt>
                <c:pt idx="1670" formatCode="General">
                  <c:v>2.11791150694431</c:v>
                </c:pt>
                <c:pt idx="1671" formatCode="General">
                  <c:v>2.1195792397650002</c:v>
                </c:pt>
                <c:pt idx="1672" formatCode="General">
                  <c:v>2.1210806255414201</c:v>
                </c:pt>
                <c:pt idx="1673" formatCode="General">
                  <c:v>2.1228602889066801</c:v>
                </c:pt>
                <c:pt idx="1674" formatCode="General">
                  <c:v>2.1243444271412701</c:v>
                </c:pt>
                <c:pt idx="1675" formatCode="General">
                  <c:v>2.1260325324171201</c:v>
                </c:pt>
                <c:pt idx="1676" formatCode="General">
                  <c:v>2.1283001346758201</c:v>
                </c:pt>
                <c:pt idx="1677" formatCode="General">
                  <c:v>2.1292257625350701</c:v>
                </c:pt>
                <c:pt idx="1678" formatCode="General">
                  <c:v>2.1310168815365702</c:v>
                </c:pt>
                <c:pt idx="1679" formatCode="General">
                  <c:v>2.1323081025182602</c:v>
                </c:pt>
                <c:pt idx="1680" formatCode="General">
                  <c:v>2.1336713860886101</c:v>
                </c:pt>
                <c:pt idx="1681" formatCode="General">
                  <c:v>2.13495292351194</c:v>
                </c:pt>
                <c:pt idx="1682" formatCode="General">
                  <c:v>2.1365091119991999</c:v>
                </c:pt>
                <c:pt idx="1683" formatCode="General">
                  <c:v>2.13770651490786</c:v>
                </c:pt>
                <c:pt idx="1684" formatCode="General">
                  <c:v>2.1387940095945299</c:v>
                </c:pt>
                <c:pt idx="1685" formatCode="General">
                  <c:v>2.1398979436037799</c:v>
                </c:pt>
                <c:pt idx="1686" formatCode="General">
                  <c:v>2.1410838893325801</c:v>
                </c:pt>
                <c:pt idx="1687" formatCode="General">
                  <c:v>2.1426518810405701</c:v>
                </c:pt>
                <c:pt idx="1688" formatCode="General">
                  <c:v>2.1441925460735298</c:v>
                </c:pt>
                <c:pt idx="1689" formatCode="General">
                  <c:v>2.1457581528809602</c:v>
                </c:pt>
                <c:pt idx="1690" formatCode="General">
                  <c:v>2.1469514315174698</c:v>
                </c:pt>
                <c:pt idx="1691" formatCode="General">
                  <c:v>2.1486258744003401</c:v>
                </c:pt>
                <c:pt idx="1692" formatCode="General">
                  <c:v>2.1498270839755298</c:v>
                </c:pt>
                <c:pt idx="1693" formatCode="General">
                  <c:v>2.15099435835833</c:v>
                </c:pt>
                <c:pt idx="1694" formatCode="General">
                  <c:v>2.1521035924713199</c:v>
                </c:pt>
                <c:pt idx="1695" formatCode="General">
                  <c:v>2.1535887247052701</c:v>
                </c:pt>
                <c:pt idx="1696" formatCode="General">
                  <c:v>2.1548505169507499</c:v>
                </c:pt>
                <c:pt idx="1697" formatCode="General">
                  <c:v>2.1558878266411199</c:v>
                </c:pt>
                <c:pt idx="1698" formatCode="General">
                  <c:v>2.1569976701506799</c:v>
                </c:pt>
                <c:pt idx="1699" formatCode="General">
                  <c:v>2.1581374634261801</c:v>
                </c:pt>
                <c:pt idx="1700" formatCode="General">
                  <c:v>2.15911717204441</c:v>
                </c:pt>
                <c:pt idx="1701" formatCode="General">
                  <c:v>2.1598282879519699</c:v>
                </c:pt>
                <c:pt idx="1702" formatCode="General">
                  <c:v>2.1616351491874402</c:v>
                </c:pt>
                <c:pt idx="1703" formatCode="General">
                  <c:v>2.16274556535009</c:v>
                </c:pt>
                <c:pt idx="1704" formatCode="General">
                  <c:v>2.1645254859726801</c:v>
                </c:pt>
                <c:pt idx="1705" formatCode="General">
                  <c:v>2.1666080603505402</c:v>
                </c:pt>
                <c:pt idx="1706" formatCode="General">
                  <c:v>2.1675648579217399</c:v>
                </c:pt>
                <c:pt idx="1707" formatCode="General">
                  <c:v>2.1690477804179</c:v>
                </c:pt>
                <c:pt idx="1708" formatCode="General">
                  <c:v>2.1704384823843599</c:v>
                </c:pt>
                <c:pt idx="1709" formatCode="General">
                  <c:v>2.1722272513382501</c:v>
                </c:pt>
                <c:pt idx="1710" formatCode="General">
                  <c:v>2.1737490025957902</c:v>
                </c:pt>
                <c:pt idx="1711" formatCode="General">
                  <c:v>2.1753776077626399</c:v>
                </c:pt>
                <c:pt idx="1712" formatCode="General">
                  <c:v>2.1765280469027002</c:v>
                </c:pt>
                <c:pt idx="1713" formatCode="General">
                  <c:v>2.1778174510170398</c:v>
                </c:pt>
                <c:pt idx="1714" formatCode="General">
                  <c:v>2.1796403811112199</c:v>
                </c:pt>
                <c:pt idx="1715" formatCode="General">
                  <c:v>2.18066000105184</c:v>
                </c:pt>
                <c:pt idx="1716" formatCode="General">
                  <c:v>2.1822094232257099</c:v>
                </c:pt>
                <c:pt idx="1717" formatCode="General">
                  <c:v>2.1840066492917698</c:v>
                </c:pt>
                <c:pt idx="1718" formatCode="General">
                  <c:v>2.1854913495757602</c:v>
                </c:pt>
                <c:pt idx="1719" formatCode="General">
                  <c:v>2.1871345627260901</c:v>
                </c:pt>
                <c:pt idx="1720" formatCode="General">
                  <c:v>2.1881982953268002</c:v>
                </c:pt>
                <c:pt idx="1721" formatCode="General">
                  <c:v>2.1892833895008499</c:v>
                </c:pt>
                <c:pt idx="1722" formatCode="General">
                  <c:v>2.1911562838097201</c:v>
                </c:pt>
                <c:pt idx="1723" formatCode="General">
                  <c:v>2.1921828558429102</c:v>
                </c:pt>
                <c:pt idx="1724" formatCode="General">
                  <c:v>2.1934518750102501</c:v>
                </c:pt>
                <c:pt idx="1725" formatCode="General">
                  <c:v>2.1946583899181902</c:v>
                </c:pt>
                <c:pt idx="1726" formatCode="General">
                  <c:v>2.1964348365492401</c:v>
                </c:pt>
                <c:pt idx="1727" formatCode="General">
                  <c:v>2.1978461383330798</c:v>
                </c:pt>
                <c:pt idx="1728" formatCode="General">
                  <c:v>2.1989937168607701</c:v>
                </c:pt>
                <c:pt idx="1729" formatCode="General">
                  <c:v>2.2001201790309999</c:v>
                </c:pt>
                <c:pt idx="1730" formatCode="General">
                  <c:v>2.2018017180792899</c:v>
                </c:pt>
                <c:pt idx="1731" formatCode="General">
                  <c:v>2.2034707569655998</c:v>
                </c:pt>
                <c:pt idx="1732" formatCode="General">
                  <c:v>2.20489313320325</c:v>
                </c:pt>
                <c:pt idx="1733" formatCode="General">
                  <c:v>2.20651064560289</c:v>
                </c:pt>
                <c:pt idx="1734" formatCode="General">
                  <c:v>2.2079556816494899</c:v>
                </c:pt>
                <c:pt idx="1735" formatCode="General">
                  <c:v>2.20953454967864</c:v>
                </c:pt>
                <c:pt idx="1736" formatCode="General">
                  <c:v>2.2105449441516298</c:v>
                </c:pt>
                <c:pt idx="1737" formatCode="General">
                  <c:v>2.2122412646904701</c:v>
                </c:pt>
                <c:pt idx="1738" formatCode="General">
                  <c:v>2.21408947823423</c:v>
                </c:pt>
                <c:pt idx="1739" formatCode="General">
                  <c:v>2.2156318466810898</c:v>
                </c:pt>
                <c:pt idx="1740" formatCode="General">
                  <c:v>2.2170985218121402</c:v>
                </c:pt>
                <c:pt idx="1741" formatCode="General">
                  <c:v>2.2188859411738702</c:v>
                </c:pt>
                <c:pt idx="1742" formatCode="General">
                  <c:v>2.2205155685987599</c:v>
                </c:pt>
                <c:pt idx="1743" formatCode="General">
                  <c:v>2.2219465955006901</c:v>
                </c:pt>
                <c:pt idx="1744" formatCode="General">
                  <c:v>2.2230821606567401</c:v>
                </c:pt>
                <c:pt idx="1745" formatCode="General">
                  <c:v>2.2242823487910099</c:v>
                </c:pt>
                <c:pt idx="1746" formatCode="General">
                  <c:v>2.2256125008758501</c:v>
                </c:pt>
                <c:pt idx="1747" formatCode="General">
                  <c:v>2.22712924313389</c:v>
                </c:pt>
                <c:pt idx="1748" formatCode="General">
                  <c:v>2.2283136063756599</c:v>
                </c:pt>
                <c:pt idx="1749" formatCode="General">
                  <c:v>2.22986627494025</c:v>
                </c:pt>
                <c:pt idx="1750" formatCode="General">
                  <c:v>2.2311787452156402</c:v>
                </c:pt>
                <c:pt idx="1751" formatCode="General">
                  <c:v>2.23240992173268</c:v>
                </c:pt>
                <c:pt idx="1752" formatCode="General">
                  <c:v>2.2337405419781802</c:v>
                </c:pt>
                <c:pt idx="1753" formatCode="General">
                  <c:v>2.2353514707808699</c:v>
                </c:pt>
                <c:pt idx="1754" formatCode="General">
                  <c:v>2.23691171942186</c:v>
                </c:pt>
                <c:pt idx="1755" formatCode="General">
                  <c:v>2.2383730160401401</c:v>
                </c:pt>
                <c:pt idx="1756" formatCode="General">
                  <c:v>2.2398463192090401</c:v>
                </c:pt>
                <c:pt idx="1757" formatCode="General">
                  <c:v>2.2413340741829901</c:v>
                </c:pt>
                <c:pt idx="1758" formatCode="General">
                  <c:v>2.2429484041393999</c:v>
                </c:pt>
                <c:pt idx="1759" formatCode="General">
                  <c:v>2.2441517477155801</c:v>
                </c:pt>
                <c:pt idx="1760" formatCode="General">
                  <c:v>2.2457877847222001</c:v>
                </c:pt>
                <c:pt idx="1761" formatCode="General">
                  <c:v>2.2471661147563999</c:v>
                </c:pt>
                <c:pt idx="1762" formatCode="General">
                  <c:v>2.24868098317787</c:v>
                </c:pt>
                <c:pt idx="1763" formatCode="General">
                  <c:v>2.2495812816603702</c:v>
                </c:pt>
                <c:pt idx="1764" formatCode="General">
                  <c:v>2.2508520855888299</c:v>
                </c:pt>
                <c:pt idx="1765" formatCode="General">
                  <c:v>2.25219243149132</c:v>
                </c:pt>
                <c:pt idx="1766" formatCode="General">
                  <c:v>2.2537275722021199</c:v>
                </c:pt>
                <c:pt idx="1767" formatCode="General">
                  <c:v>2.2547559461832298</c:v>
                </c:pt>
                <c:pt idx="1768" formatCode="General">
                  <c:v>2.2559420960848202</c:v>
                </c:pt>
                <c:pt idx="1769" formatCode="General">
                  <c:v>2.25727117504292</c:v>
                </c:pt>
                <c:pt idx="1770" formatCode="General">
                  <c:v>2.2589680146130502</c:v>
                </c:pt>
                <c:pt idx="1771" formatCode="General">
                  <c:v>2.2606522324098601</c:v>
                </c:pt>
                <c:pt idx="1772" formatCode="General">
                  <c:v>2.26165946287824</c:v>
                </c:pt>
                <c:pt idx="1773" formatCode="General">
                  <c:v>2.2633285875045002</c:v>
                </c:pt>
                <c:pt idx="1774" formatCode="General">
                  <c:v>2.2650929451314701</c:v>
                </c:pt>
                <c:pt idx="1775" formatCode="General">
                  <c:v>2.26639663806646</c:v>
                </c:pt>
                <c:pt idx="1776" formatCode="General">
                  <c:v>2.2678465192656398</c:v>
                </c:pt>
                <c:pt idx="1777" formatCode="General">
                  <c:v>2.2697639372218599</c:v>
                </c:pt>
                <c:pt idx="1778" formatCode="General">
                  <c:v>2.2710894600475799</c:v>
                </c:pt>
                <c:pt idx="1779" formatCode="General">
                  <c:v>2.2723838344073601</c:v>
                </c:pt>
                <c:pt idx="1780" formatCode="General">
                  <c:v>2.2733041385142001</c:v>
                </c:pt>
                <c:pt idx="1781" formatCode="General">
                  <c:v>2.2748853183885598</c:v>
                </c:pt>
                <c:pt idx="1782" formatCode="General">
                  <c:v>2.2762488893958799</c:v>
                </c:pt>
                <c:pt idx="1783" formatCode="General">
                  <c:v>2.2777955045099199</c:v>
                </c:pt>
                <c:pt idx="1784" formatCode="General">
                  <c:v>2.2792399028078099</c:v>
                </c:pt>
                <c:pt idx="1785" formatCode="General">
                  <c:v>2.2809111352146298</c:v>
                </c:pt>
                <c:pt idx="1786" formatCode="General">
                  <c:v>2.2823903424824499</c:v>
                </c:pt>
                <c:pt idx="1787" formatCode="General">
                  <c:v>2.28401581310048</c:v>
                </c:pt>
                <c:pt idx="1788" formatCode="General">
                  <c:v>2.2857642008730701</c:v>
                </c:pt>
                <c:pt idx="1789" formatCode="General">
                  <c:v>2.2867983747168799</c:v>
                </c:pt>
                <c:pt idx="1790" formatCode="General">
                  <c:v>2.2882218068065301</c:v>
                </c:pt>
                <c:pt idx="1791" formatCode="General">
                  <c:v>2.28901726915735</c:v>
                </c:pt>
                <c:pt idx="1792" formatCode="General">
                  <c:v>2.2903440453000901</c:v>
                </c:pt>
                <c:pt idx="1793" formatCode="General">
                  <c:v>2.2914726134110501</c:v>
                </c:pt>
                <c:pt idx="1794" formatCode="General">
                  <c:v>2.2926754665911599</c:v>
                </c:pt>
                <c:pt idx="1795" formatCode="General">
                  <c:v>2.2940437761692798</c:v>
                </c:pt>
                <c:pt idx="1796" formatCode="General">
                  <c:v>2.29551743512642</c:v>
                </c:pt>
                <c:pt idx="1797" formatCode="General">
                  <c:v>2.2966856486317302</c:v>
                </c:pt>
                <c:pt idx="1798" formatCode="General">
                  <c:v>2.2977926008181702</c:v>
                </c:pt>
                <c:pt idx="1799" formatCode="General">
                  <c:v>2.2989643454267301</c:v>
                </c:pt>
                <c:pt idx="1800" formatCode="General">
                  <c:v>2.3007123179316999</c:v>
                </c:pt>
                <c:pt idx="1801" formatCode="General">
                  <c:v>2.3023750759665802</c:v>
                </c:pt>
                <c:pt idx="1802" formatCode="General">
                  <c:v>2.3038652469157599</c:v>
                </c:pt>
                <c:pt idx="1803" formatCode="General">
                  <c:v>2.3048524261818502</c:v>
                </c:pt>
                <c:pt idx="1804" formatCode="General">
                  <c:v>2.3062629835052602</c:v>
                </c:pt>
                <c:pt idx="1805" formatCode="General">
                  <c:v>2.3073392287701</c:v>
                </c:pt>
                <c:pt idx="1806" formatCode="General">
                  <c:v>2.30930240797244</c:v>
                </c:pt>
                <c:pt idx="1807" formatCode="General">
                  <c:v>2.31040051074203</c:v>
                </c:pt>
                <c:pt idx="1808" formatCode="General">
                  <c:v>2.31180517726298</c:v>
                </c:pt>
                <c:pt idx="1809" formatCode="General">
                  <c:v>2.3130000318318902</c:v>
                </c:pt>
                <c:pt idx="1810" formatCode="General">
                  <c:v>2.31450021434775</c:v>
                </c:pt>
                <c:pt idx="1811" formatCode="General">
                  <c:v>2.3159675270937599</c:v>
                </c:pt>
                <c:pt idx="1812" formatCode="General">
                  <c:v>2.3174939828183101</c:v>
                </c:pt>
                <c:pt idx="1813" formatCode="General">
                  <c:v>2.3188166606449099</c:v>
                </c:pt>
                <c:pt idx="1814" formatCode="General">
                  <c:v>2.3210217791756298</c:v>
                </c:pt>
                <c:pt idx="1815" formatCode="General">
                  <c:v>2.3222751251165201</c:v>
                </c:pt>
                <c:pt idx="1816" formatCode="General">
                  <c:v>2.3241237786852</c:v>
                </c:pt>
                <c:pt idx="1817" formatCode="General">
                  <c:v>2.3251671057874601</c:v>
                </c:pt>
                <c:pt idx="1818" formatCode="General">
                  <c:v>2.32693567602331</c:v>
                </c:pt>
                <c:pt idx="1819" formatCode="General">
                  <c:v>2.3283847402447102</c:v>
                </c:pt>
                <c:pt idx="1820" formatCode="General">
                  <c:v>2.3297833666085199</c:v>
                </c:pt>
                <c:pt idx="1821" formatCode="General">
                  <c:v>2.3314359809915901</c:v>
                </c:pt>
                <c:pt idx="1822" formatCode="General">
                  <c:v>2.33265620886286</c:v>
                </c:pt>
                <c:pt idx="1823" formatCode="General">
                  <c:v>2.3344455766313001</c:v>
                </c:pt>
                <c:pt idx="1824" formatCode="General">
                  <c:v>2.3358307181282001</c:v>
                </c:pt>
                <c:pt idx="1825" formatCode="General">
                  <c:v>2.3370958548955301</c:v>
                </c:pt>
                <c:pt idx="1826" formatCode="General">
                  <c:v>2.3385397741275802</c:v>
                </c:pt>
                <c:pt idx="1827" formatCode="General">
                  <c:v>2.3397240686712899</c:v>
                </c:pt>
                <c:pt idx="1828" formatCode="General">
                  <c:v>2.34097549234238</c:v>
                </c:pt>
                <c:pt idx="1829" formatCode="General">
                  <c:v>2.34237507303824</c:v>
                </c:pt>
                <c:pt idx="1830" formatCode="General">
                  <c:v>2.3436451884271099</c:v>
                </c:pt>
                <c:pt idx="1831" formatCode="General">
                  <c:v>2.3448817922271101</c:v>
                </c:pt>
                <c:pt idx="1832" formatCode="General">
                  <c:v>2.3459171016666001</c:v>
                </c:pt>
                <c:pt idx="1833" formatCode="General">
                  <c:v>2.3474155129374501</c:v>
                </c:pt>
                <c:pt idx="1834" formatCode="General">
                  <c:v>2.3490937848979101</c:v>
                </c:pt>
                <c:pt idx="1835" formatCode="General">
                  <c:v>2.3505906258911402</c:v>
                </c:pt>
                <c:pt idx="1836" formatCode="General">
                  <c:v>2.3525510589565601</c:v>
                </c:pt>
                <c:pt idx="1837" formatCode="General">
                  <c:v>2.3541155332936898</c:v>
                </c:pt>
                <c:pt idx="1838" formatCode="General">
                  <c:v>2.3559200170673398</c:v>
                </c:pt>
                <c:pt idx="1839" formatCode="General">
                  <c:v>2.3577030482610901</c:v>
                </c:pt>
                <c:pt idx="1840" formatCode="General">
                  <c:v>2.35919577993503</c:v>
                </c:pt>
                <c:pt idx="1841" formatCode="General">
                  <c:v>2.3608067917359299</c:v>
                </c:pt>
                <c:pt idx="1842" formatCode="General">
                  <c:v>2.3623579735081499</c:v>
                </c:pt>
                <c:pt idx="1843" formatCode="General">
                  <c:v>2.3636891236656798</c:v>
                </c:pt>
                <c:pt idx="1844" formatCode="General">
                  <c:v>2.3649376812662299</c:v>
                </c:pt>
                <c:pt idx="1845" formatCode="General">
                  <c:v>2.3663823495519498</c:v>
                </c:pt>
                <c:pt idx="1846" formatCode="General">
                  <c:v>2.3680107377831199</c:v>
                </c:pt>
                <c:pt idx="1847" formatCode="General">
                  <c:v>2.3697242854556402</c:v>
                </c:pt>
                <c:pt idx="1848" formatCode="General">
                  <c:v>2.3716392861759701</c:v>
                </c:pt>
                <c:pt idx="1849" formatCode="General">
                  <c:v>2.3728582720066398</c:v>
                </c:pt>
                <c:pt idx="1850" formatCode="General">
                  <c:v>2.3743567907582999</c:v>
                </c:pt>
                <c:pt idx="1851" formatCode="General">
                  <c:v>2.3758971882109901</c:v>
                </c:pt>
                <c:pt idx="1852" formatCode="General">
                  <c:v>2.3768751564597301</c:v>
                </c:pt>
                <c:pt idx="1853" formatCode="General">
                  <c:v>2.3781443518494001</c:v>
                </c:pt>
                <c:pt idx="1854" formatCode="General">
                  <c:v>2.3793210457219298</c:v>
                </c:pt>
                <c:pt idx="1855" formatCode="General">
                  <c:v>2.3807146078442298</c:v>
                </c:pt>
                <c:pt idx="1856" formatCode="General">
                  <c:v>2.3824567689045</c:v>
                </c:pt>
                <c:pt idx="1857" formatCode="General">
                  <c:v>2.3840047964211801</c:v>
                </c:pt>
                <c:pt idx="1858" formatCode="General">
                  <c:v>2.3850592900746399</c:v>
                </c:pt>
                <c:pt idx="1859" formatCode="General">
                  <c:v>2.3867593566512499</c:v>
                </c:pt>
                <c:pt idx="1860" formatCode="General">
                  <c:v>2.3878229262536301</c:v>
                </c:pt>
                <c:pt idx="1861" formatCode="General">
                  <c:v>2.3895792597569701</c:v>
                </c:pt>
                <c:pt idx="1862" formatCode="General">
                  <c:v>2.3905165188586901</c:v>
                </c:pt>
                <c:pt idx="1863" formatCode="General">
                  <c:v>2.3918689914265499</c:v>
                </c:pt>
                <c:pt idx="1864" formatCode="General">
                  <c:v>2.3934274359381602</c:v>
                </c:pt>
                <c:pt idx="1865" formatCode="General">
                  <c:v>2.3946853900781901</c:v>
                </c:pt>
                <c:pt idx="1866" formatCode="General">
                  <c:v>2.3958412639261</c:v>
                </c:pt>
                <c:pt idx="1867" formatCode="General">
                  <c:v>2.3971920587564499</c:v>
                </c:pt>
                <c:pt idx="1868" formatCode="General">
                  <c:v>2.3987336528246801</c:v>
                </c:pt>
                <c:pt idx="1869" formatCode="General">
                  <c:v>2.4001925696083499</c:v>
                </c:pt>
                <c:pt idx="1870" formatCode="General">
                  <c:v>2.4018811775903401</c:v>
                </c:pt>
                <c:pt idx="1871" formatCode="General">
                  <c:v>2.4033311611379098</c:v>
                </c:pt>
                <c:pt idx="1872" formatCode="General">
                  <c:v>2.4046598604117202</c:v>
                </c:pt>
                <c:pt idx="1873" formatCode="General">
                  <c:v>2.4061817275198698</c:v>
                </c:pt>
                <c:pt idx="1874" formatCode="General">
                  <c:v>2.4072033891246698</c:v>
                </c:pt>
                <c:pt idx="1875" formatCode="General">
                  <c:v>2.4085849629901999</c:v>
                </c:pt>
                <c:pt idx="1876" formatCode="General">
                  <c:v>2.4097460604687</c:v>
                </c:pt>
                <c:pt idx="1877" formatCode="General">
                  <c:v>2.4111279420993799</c:v>
                </c:pt>
                <c:pt idx="1878" formatCode="General">
                  <c:v>2.4123434940930002</c:v>
                </c:pt>
                <c:pt idx="1879" formatCode="General">
                  <c:v>2.4139356729071801</c:v>
                </c:pt>
                <c:pt idx="1880" formatCode="General">
                  <c:v>2.4157269600250402</c:v>
                </c:pt>
                <c:pt idx="1881" formatCode="General">
                  <c:v>2.4171086753576301</c:v>
                </c:pt>
                <c:pt idx="1882" formatCode="General">
                  <c:v>2.4184313431526201</c:v>
                </c:pt>
                <c:pt idx="1883" formatCode="General">
                  <c:v>2.4196123641061398</c:v>
                </c:pt>
                <c:pt idx="1884" formatCode="General">
                  <c:v>2.4211408566297101</c:v>
                </c:pt>
                <c:pt idx="1885" formatCode="General">
                  <c:v>2.4225240018839802</c:v>
                </c:pt>
                <c:pt idx="1886" formatCode="General">
                  <c:v>2.4244682978947698</c:v>
                </c:pt>
                <c:pt idx="1887" formatCode="General">
                  <c:v>2.4259189637867</c:v>
                </c:pt>
                <c:pt idx="1888" formatCode="General">
                  <c:v>2.4272878607719601</c:v>
                </c:pt>
                <c:pt idx="1889" formatCode="General">
                  <c:v>2.4289943742848199</c:v>
                </c:pt>
                <c:pt idx="1890" formatCode="General">
                  <c:v>2.43016551352523</c:v>
                </c:pt>
                <c:pt idx="1891" formatCode="General">
                  <c:v>2.4313901066560302</c:v>
                </c:pt>
                <c:pt idx="1892" formatCode="General">
                  <c:v>2.4327902439988098</c:v>
                </c:pt>
                <c:pt idx="1893" formatCode="General">
                  <c:v>2.43396836838998</c:v>
                </c:pt>
                <c:pt idx="1894" formatCode="General">
                  <c:v>2.4352164367117899</c:v>
                </c:pt>
                <c:pt idx="1895" formatCode="General">
                  <c:v>2.4369355496516998</c:v>
                </c:pt>
                <c:pt idx="1896" formatCode="General">
                  <c:v>2.4383324023237201</c:v>
                </c:pt>
                <c:pt idx="1897" formatCode="General">
                  <c:v>2.4399195988214601</c:v>
                </c:pt>
                <c:pt idx="1898" formatCode="General">
                  <c:v>2.4417651520003898</c:v>
                </c:pt>
                <c:pt idx="1899" formatCode="General">
                  <c:v>2.4430988269232201</c:v>
                </c:pt>
                <c:pt idx="1900" formatCode="General">
                  <c:v>2.4447673334320301</c:v>
                </c:pt>
                <c:pt idx="1901" formatCode="General">
                  <c:v>2.4461825033481701</c:v>
                </c:pt>
                <c:pt idx="1902" formatCode="General">
                  <c:v>2.4477075039818201</c:v>
                </c:pt>
                <c:pt idx="1903" formatCode="General">
                  <c:v>2.4493333806464199</c:v>
                </c:pt>
                <c:pt idx="1904" formatCode="General">
                  <c:v>2.45047252943868</c:v>
                </c:pt>
                <c:pt idx="1905" formatCode="General">
                  <c:v>2.4516754296918499</c:v>
                </c:pt>
                <c:pt idx="1906" formatCode="General">
                  <c:v>2.45304837859182</c:v>
                </c:pt>
                <c:pt idx="1907" formatCode="General">
                  <c:v>2.4542709450291702</c:v>
                </c:pt>
                <c:pt idx="1908" formatCode="General">
                  <c:v>2.4554740556567798</c:v>
                </c:pt>
                <c:pt idx="1909" formatCode="General">
                  <c:v>2.4570447832664501</c:v>
                </c:pt>
                <c:pt idx="1910" formatCode="General">
                  <c:v>2.4586846219994598</c:v>
                </c:pt>
                <c:pt idx="1911" formatCode="General">
                  <c:v>2.4596409751074599</c:v>
                </c:pt>
                <c:pt idx="1912" formatCode="General">
                  <c:v>2.46109029502749</c:v>
                </c:pt>
                <c:pt idx="1913" formatCode="General">
                  <c:v>2.4624594134368598</c:v>
                </c:pt>
                <c:pt idx="1914" formatCode="General">
                  <c:v>2.4637208961816199</c:v>
                </c:pt>
                <c:pt idx="1915" formatCode="General">
                  <c:v>2.46538731328183</c:v>
                </c:pt>
                <c:pt idx="1916" formatCode="General">
                  <c:v>2.4666374327229099</c:v>
                </c:pt>
                <c:pt idx="1917" formatCode="General">
                  <c:v>2.4684804906023601</c:v>
                </c:pt>
                <c:pt idx="1918" formatCode="General">
                  <c:v>2.4697062889521999</c:v>
                </c:pt>
                <c:pt idx="1919" formatCode="General">
                  <c:v>2.47105014428206</c:v>
                </c:pt>
                <c:pt idx="1920" formatCode="General">
                  <c:v>2.47320871071316</c:v>
                </c:pt>
                <c:pt idx="1921" formatCode="General">
                  <c:v>2.4747250060240402</c:v>
                </c:pt>
                <c:pt idx="1922" formatCode="General">
                  <c:v>2.4763021901448399</c:v>
                </c:pt>
                <c:pt idx="1923" formatCode="General">
                  <c:v>2.4781107612020699</c:v>
                </c:pt>
                <c:pt idx="1924" formatCode="General">
                  <c:v>2.48001923233406</c:v>
                </c:pt>
                <c:pt idx="1925" formatCode="General">
                  <c:v>2.4814231257857098</c:v>
                </c:pt>
                <c:pt idx="1926" formatCode="General">
                  <c:v>2.4830960034209002</c:v>
                </c:pt>
                <c:pt idx="1927" formatCode="General">
                  <c:v>2.4844066808109102</c:v>
                </c:pt>
                <c:pt idx="1928" formatCode="General">
                  <c:v>2.4858353051021398</c:v>
                </c:pt>
                <c:pt idx="1929" formatCode="General">
                  <c:v>2.4872263237788599</c:v>
                </c:pt>
                <c:pt idx="1930" formatCode="General">
                  <c:v>2.4884733679705402</c:v>
                </c:pt>
                <c:pt idx="1931" formatCode="General">
                  <c:v>2.4899006416263298</c:v>
                </c:pt>
                <c:pt idx="1932" formatCode="General">
                  <c:v>2.4913000698828101</c:v>
                </c:pt>
                <c:pt idx="1933" formatCode="General">
                  <c:v>2.4929330160532102</c:v>
                </c:pt>
                <c:pt idx="1934" formatCode="General">
                  <c:v>2.4950885351140899</c:v>
                </c:pt>
                <c:pt idx="1935" formatCode="General">
                  <c:v>2.4964797714532501</c:v>
                </c:pt>
                <c:pt idx="1936" formatCode="General">
                  <c:v>2.4978635308979902</c:v>
                </c:pt>
                <c:pt idx="1937" formatCode="General">
                  <c:v>2.4990100627319198</c:v>
                </c:pt>
                <c:pt idx="1938" formatCode="General">
                  <c:v>2.5001503794649098</c:v>
                </c:pt>
                <c:pt idx="1939" formatCode="General">
                  <c:v>2.5021847817070402</c:v>
                </c:pt>
                <c:pt idx="1940" formatCode="General">
                  <c:v>2.5033372341765201</c:v>
                </c:pt>
                <c:pt idx="1941" formatCode="General">
                  <c:v>2.50492135674549</c:v>
                </c:pt>
                <c:pt idx="1942" formatCode="General">
                  <c:v>2.5063368966302999</c:v>
                </c:pt>
                <c:pt idx="1943" formatCode="General">
                  <c:v>2.5077415636522602</c:v>
                </c:pt>
                <c:pt idx="1944" formatCode="General">
                  <c:v>2.5093457541265698</c:v>
                </c:pt>
                <c:pt idx="1945" formatCode="General">
                  <c:v>2.5109361177824501</c:v>
                </c:pt>
                <c:pt idx="1946" formatCode="General">
                  <c:v>2.5123519270780501</c:v>
                </c:pt>
                <c:pt idx="1947" formatCode="General">
                  <c:v>2.5140580479001602</c:v>
                </c:pt>
                <c:pt idx="1948" formatCode="General">
                  <c:v>2.5156456314295399</c:v>
                </c:pt>
                <c:pt idx="1949" formatCode="General">
                  <c:v>2.51713086730819</c:v>
                </c:pt>
                <c:pt idx="1950" formatCode="General">
                  <c:v>2.5186817705870501</c:v>
                </c:pt>
                <c:pt idx="1951" formatCode="General">
                  <c:v>2.5196671722306498</c:v>
                </c:pt>
                <c:pt idx="1952" formatCode="General">
                  <c:v>2.5212323827563501</c:v>
                </c:pt>
                <c:pt idx="1953" formatCode="General">
                  <c:v>2.5223862012013898</c:v>
                </c:pt>
                <c:pt idx="1954" formatCode="General">
                  <c:v>2.5238252742833001</c:v>
                </c:pt>
                <c:pt idx="1955" formatCode="General">
                  <c:v>2.5255706559617801</c:v>
                </c:pt>
                <c:pt idx="1956" formatCode="General">
                  <c:v>2.5274454706477298</c:v>
                </c:pt>
                <c:pt idx="1957" formatCode="General">
                  <c:v>2.5288979650204602</c:v>
                </c:pt>
                <c:pt idx="1958" formatCode="General">
                  <c:v>2.5304602151863902</c:v>
                </c:pt>
                <c:pt idx="1959" formatCode="General">
                  <c:v>2.5319150489095699</c:v>
                </c:pt>
                <c:pt idx="1960" formatCode="General">
                  <c:v>2.5333200665156901</c:v>
                </c:pt>
                <c:pt idx="1961" formatCode="General">
                  <c:v>2.5346199306753801</c:v>
                </c:pt>
                <c:pt idx="1962" formatCode="General">
                  <c:v>2.53638463404305</c:v>
                </c:pt>
                <c:pt idx="1963" formatCode="General">
                  <c:v>2.5376503241931299</c:v>
                </c:pt>
                <c:pt idx="1964" formatCode="General">
                  <c:v>2.53937787458</c:v>
                </c:pt>
                <c:pt idx="1965" formatCode="General">
                  <c:v>2.54078421023645</c:v>
                </c:pt>
                <c:pt idx="1966" formatCode="General">
                  <c:v>2.5420720392919298</c:v>
                </c:pt>
                <c:pt idx="1967" formatCode="General">
                  <c:v>2.5439985071434501</c:v>
                </c:pt>
                <c:pt idx="1968" formatCode="General">
                  <c:v>2.54597251529428</c:v>
                </c:pt>
                <c:pt idx="1969" formatCode="General">
                  <c:v>2.5473011535252201</c:v>
                </c:pt>
                <c:pt idx="1970" formatCode="General">
                  <c:v>2.54862905736876</c:v>
                </c:pt>
                <c:pt idx="1971" formatCode="General">
                  <c:v>2.55038170760016</c:v>
                </c:pt>
                <c:pt idx="1972" formatCode="General">
                  <c:v>2.55197729667004</c:v>
                </c:pt>
                <c:pt idx="1973" formatCode="General">
                  <c:v>2.55330400098959</c:v>
                </c:pt>
                <c:pt idx="1974" formatCode="General">
                  <c:v>2.5547988431650599</c:v>
                </c:pt>
                <c:pt idx="1975" formatCode="General">
                  <c:v>2.5561185688946901</c:v>
                </c:pt>
                <c:pt idx="1976" formatCode="General">
                  <c:v>2.5572572394163702</c:v>
                </c:pt>
                <c:pt idx="1977" formatCode="General">
                  <c:v>2.5587420869189699</c:v>
                </c:pt>
                <c:pt idx="1978" formatCode="General">
                  <c:v>2.5599478595204599</c:v>
                </c:pt>
                <c:pt idx="1979" formatCode="General">
                  <c:v>2.56173213539717</c:v>
                </c:pt>
                <c:pt idx="1980" formatCode="General">
                  <c:v>2.5632353974892399</c:v>
                </c:pt>
                <c:pt idx="1981" formatCode="General">
                  <c:v>2.5650335317562698</c:v>
                </c:pt>
                <c:pt idx="1982" formatCode="General">
                  <c:v>2.5668953015424698</c:v>
                </c:pt>
                <c:pt idx="1983" formatCode="General">
                  <c:v>2.5685802874425501</c:v>
                </c:pt>
                <c:pt idx="1984" formatCode="General">
                  <c:v>2.5694119978694401</c:v>
                </c:pt>
                <c:pt idx="1985" formatCode="General">
                  <c:v>2.5706809159119302</c:v>
                </c:pt>
                <c:pt idx="1986" formatCode="General">
                  <c:v>2.5724388138076399</c:v>
                </c:pt>
                <c:pt idx="1987" formatCode="General">
                  <c:v>2.5741064857291098</c:v>
                </c:pt>
                <c:pt idx="1988" formatCode="General">
                  <c:v>2.5753952946690002</c:v>
                </c:pt>
                <c:pt idx="1989" formatCode="General">
                  <c:v>2.5772086650417001</c:v>
                </c:pt>
                <c:pt idx="1990" formatCode="General">
                  <c:v>2.5792148364777798</c:v>
                </c:pt>
                <c:pt idx="1991" formatCode="General">
                  <c:v>2.5810726171371599</c:v>
                </c:pt>
                <c:pt idx="1992" formatCode="General">
                  <c:v>2.5830596106754902</c:v>
                </c:pt>
                <c:pt idx="1993" formatCode="General">
                  <c:v>2.5843469541120401</c:v>
                </c:pt>
                <c:pt idx="1994" formatCode="General">
                  <c:v>2.5856691766166802</c:v>
                </c:pt>
                <c:pt idx="1995" formatCode="General">
                  <c:v>2.5871218533775902</c:v>
                </c:pt>
                <c:pt idx="1996" formatCode="General">
                  <c:v>2.5887335186101899</c:v>
                </c:pt>
                <c:pt idx="1997" formatCode="General">
                  <c:v>2.5901017924746301</c:v>
                </c:pt>
                <c:pt idx="1998" formatCode="General">
                  <c:v>2.5915179168948401</c:v>
                </c:pt>
                <c:pt idx="1999" formatCode="General">
                  <c:v>2.5927429944336402</c:v>
                </c:pt>
                <c:pt idx="2000" formatCode="General">
                  <c:v>2.5945605016580799</c:v>
                </c:pt>
                <c:pt idx="2001" formatCode="General">
                  <c:v>2.59565698643737</c:v>
                </c:pt>
                <c:pt idx="2002" formatCode="General">
                  <c:v>2.5975413849045301</c:v>
                </c:pt>
                <c:pt idx="2003" formatCode="General">
                  <c:v>2.5993164083735198</c:v>
                </c:pt>
                <c:pt idx="2004" formatCode="General">
                  <c:v>2.6013678035544898</c:v>
                </c:pt>
                <c:pt idx="2005" formatCode="General">
                  <c:v>2.6025671650460902</c:v>
                </c:pt>
                <c:pt idx="2006" formatCode="General">
                  <c:v>2.6043355095846499</c:v>
                </c:pt>
                <c:pt idx="2007" formatCode="General">
                  <c:v>2.6061335159810599</c:v>
                </c:pt>
                <c:pt idx="2008" formatCode="General">
                  <c:v>2.6080533029346999</c:v>
                </c:pt>
                <c:pt idx="2009" formatCode="General">
                  <c:v>2.6093664896356601</c:v>
                </c:pt>
                <c:pt idx="2010" formatCode="General">
                  <c:v>2.6116238020717102</c:v>
                </c:pt>
                <c:pt idx="2011" formatCode="General">
                  <c:v>2.6132015099044801</c:v>
                </c:pt>
                <c:pt idx="2012" formatCode="General">
                  <c:v>2.6150709362094</c:v>
                </c:pt>
                <c:pt idx="2013" formatCode="General">
                  <c:v>2.6165957128097799</c:v>
                </c:pt>
                <c:pt idx="2014" formatCode="General">
                  <c:v>2.6182088136250101</c:v>
                </c:pt>
                <c:pt idx="2015" formatCode="General">
                  <c:v>2.6200851320027501</c:v>
                </c:pt>
                <c:pt idx="2016" formatCode="General">
                  <c:v>2.6213683774838201</c:v>
                </c:pt>
                <c:pt idx="2017" formatCode="General">
                  <c:v>2.6237929438472398</c:v>
                </c:pt>
                <c:pt idx="2018" formatCode="General">
                  <c:v>2.6254389180361799</c:v>
                </c:pt>
                <c:pt idx="2019" formatCode="General">
                  <c:v>2.62710711697218</c:v>
                </c:pt>
                <c:pt idx="2020" formatCode="General">
                  <c:v>2.6286529607131999</c:v>
                </c:pt>
                <c:pt idx="2021" formatCode="General">
                  <c:v>2.6305434035052899</c:v>
                </c:pt>
                <c:pt idx="2022" formatCode="General">
                  <c:v>2.6322624281872899</c:v>
                </c:pt>
                <c:pt idx="2023" formatCode="General">
                  <c:v>2.6332293558568001</c:v>
                </c:pt>
                <c:pt idx="2024" formatCode="General">
                  <c:v>2.6346870776304998</c:v>
                </c:pt>
                <c:pt idx="2025" formatCode="General">
                  <c:v>2.6367357519208299</c:v>
                </c:pt>
                <c:pt idx="2026" formatCode="General">
                  <c:v>2.6383355415891199</c:v>
                </c:pt>
                <c:pt idx="2027" formatCode="General">
                  <c:v>2.64036992105506</c:v>
                </c:pt>
                <c:pt idx="2028" formatCode="General">
                  <c:v>2.6417912749405099</c:v>
                </c:pt>
                <c:pt idx="2029" formatCode="General">
                  <c:v>2.6436241922753601</c:v>
                </c:pt>
                <c:pt idx="2030" formatCode="General">
                  <c:v>2.6451906601999799</c:v>
                </c:pt>
                <c:pt idx="2031" formatCode="General">
                  <c:v>2.6461322890338801</c:v>
                </c:pt>
                <c:pt idx="2032" formatCode="General">
                  <c:v>2.64776755951626</c:v>
                </c:pt>
                <c:pt idx="2033" formatCode="General">
                  <c:v>2.6494306905615801</c:v>
                </c:pt>
                <c:pt idx="2034" formatCode="General">
                  <c:v>2.6511487712602899</c:v>
                </c:pt>
                <c:pt idx="2035" formatCode="General">
                  <c:v>2.6525204281161399</c:v>
                </c:pt>
                <c:pt idx="2036" formatCode="General">
                  <c:v>2.6540601435869502</c:v>
                </c:pt>
                <c:pt idx="2037" formatCode="General">
                  <c:v>2.6567932963648402</c:v>
                </c:pt>
                <c:pt idx="2038" formatCode="General">
                  <c:v>2.6584086504589099</c:v>
                </c:pt>
                <c:pt idx="2039" formatCode="General">
                  <c:v>2.6599662655827001</c:v>
                </c:pt>
                <c:pt idx="2040" formatCode="General">
                  <c:v>2.66128293373961</c:v>
                </c:pt>
                <c:pt idx="2041" formatCode="General">
                  <c:v>2.6631311034815002</c:v>
                </c:pt>
                <c:pt idx="2042" formatCode="General">
                  <c:v>2.6652677994621801</c:v>
                </c:pt>
                <c:pt idx="2043" formatCode="General">
                  <c:v>2.66678113164091</c:v>
                </c:pt>
                <c:pt idx="2044" formatCode="General">
                  <c:v>2.6680896996095398</c:v>
                </c:pt>
                <c:pt idx="2045" formatCode="General">
                  <c:v>2.6699127945920398</c:v>
                </c:pt>
                <c:pt idx="2046" formatCode="General">
                  <c:v>2.6718599501299098</c:v>
                </c:pt>
                <c:pt idx="2047" formatCode="General">
                  <c:v>2.6732120914407602</c:v>
                </c:pt>
                <c:pt idx="2048" formatCode="General">
                  <c:v>2.6746752527907698</c:v>
                </c:pt>
                <c:pt idx="2049" formatCode="General">
                  <c:v>2.6762916080492598</c:v>
                </c:pt>
                <c:pt idx="2050" formatCode="General">
                  <c:v>2.6778724550412498</c:v>
                </c:pt>
                <c:pt idx="2051" formatCode="General">
                  <c:v>2.6794016629704802</c:v>
                </c:pt>
                <c:pt idx="2052" formatCode="General">
                  <c:v>2.6806011141999702</c:v>
                </c:pt>
                <c:pt idx="2053" formatCode="General">
                  <c:v>2.6821443105418199</c:v>
                </c:pt>
                <c:pt idx="2054" formatCode="General">
                  <c:v>2.6836459185341899</c:v>
                </c:pt>
                <c:pt idx="2055" formatCode="General">
                  <c:v>2.6849762223181899</c:v>
                </c:pt>
                <c:pt idx="2056" formatCode="General">
                  <c:v>2.6865011468959401</c:v>
                </c:pt>
                <c:pt idx="2057" formatCode="General">
                  <c:v>2.6885328501668302</c:v>
                </c:pt>
                <c:pt idx="2058" formatCode="General">
                  <c:v>2.6900114916379398</c:v>
                </c:pt>
                <c:pt idx="2059" formatCode="General">
                  <c:v>2.6925531255756399</c:v>
                </c:pt>
                <c:pt idx="2060" formatCode="General">
                  <c:v>2.6934807999855099</c:v>
                </c:pt>
                <c:pt idx="2061" formatCode="General">
                  <c:v>2.6949952045947199</c:v>
                </c:pt>
                <c:pt idx="2062" formatCode="General">
                  <c:v>2.6963029356566199</c:v>
                </c:pt>
                <c:pt idx="2063" formatCode="General">
                  <c:v>2.6976870017850101</c:v>
                </c:pt>
                <c:pt idx="2064" formatCode="General">
                  <c:v>2.6990509435240502</c:v>
                </c:pt>
                <c:pt idx="2065" formatCode="General">
                  <c:v>2.7004580819089199</c:v>
                </c:pt>
                <c:pt idx="2066" formatCode="General">
                  <c:v>2.70213194048939</c:v>
                </c:pt>
                <c:pt idx="2067" formatCode="General">
                  <c:v>2.70395382133646</c:v>
                </c:pt>
                <c:pt idx="2068" formatCode="General">
                  <c:v>2.7054273632189698</c:v>
                </c:pt>
                <c:pt idx="2069" formatCode="General">
                  <c:v>2.7068435952865202</c:v>
                </c:pt>
                <c:pt idx="2070" formatCode="General">
                  <c:v>2.7087739074811998</c:v>
                </c:pt>
                <c:pt idx="2071" formatCode="General">
                  <c:v>2.7109569298977001</c:v>
                </c:pt>
                <c:pt idx="2072" formatCode="General">
                  <c:v>2.7127928054944799</c:v>
                </c:pt>
                <c:pt idx="2073" formatCode="General">
                  <c:v>2.7143767335567901</c:v>
                </c:pt>
                <c:pt idx="2074" formatCode="General">
                  <c:v>2.7158513416908598</c:v>
                </c:pt>
                <c:pt idx="2075" formatCode="General">
                  <c:v>2.7173221043254201</c:v>
                </c:pt>
                <c:pt idx="2076" formatCode="General">
                  <c:v>2.7189301280548399</c:v>
                </c:pt>
                <c:pt idx="2077" formatCode="General">
                  <c:v>2.72066928185196</c:v>
                </c:pt>
                <c:pt idx="2078" formatCode="General">
                  <c:v>2.72284116243274</c:v>
                </c:pt>
                <c:pt idx="2079" formatCode="General">
                  <c:v>2.7242970436301599</c:v>
                </c:pt>
                <c:pt idx="2080" formatCode="General">
                  <c:v>2.7259261014579699</c:v>
                </c:pt>
                <c:pt idx="2081" formatCode="General">
                  <c:v>2.7274609608692102</c:v>
                </c:pt>
                <c:pt idx="2082" formatCode="General">
                  <c:v>2.7288423565921098</c:v>
                </c:pt>
                <c:pt idx="2083" formatCode="General">
                  <c:v>2.7307169764232802</c:v>
                </c:pt>
                <c:pt idx="2084" formatCode="General">
                  <c:v>2.73220303006579</c:v>
                </c:pt>
                <c:pt idx="2085" formatCode="General">
                  <c:v>2.7345716336595598</c:v>
                </c:pt>
                <c:pt idx="2086" formatCode="General">
                  <c:v>2.7362136526963599</c:v>
                </c:pt>
                <c:pt idx="2087" formatCode="General">
                  <c:v>2.7382089670318801</c:v>
                </c:pt>
                <c:pt idx="2088" formatCode="General">
                  <c:v>2.7399273440412202</c:v>
                </c:pt>
                <c:pt idx="2089" formatCode="General">
                  <c:v>2.7411086041999502</c:v>
                </c:pt>
                <c:pt idx="2090" formatCode="General">
                  <c:v>2.7427766527950501</c:v>
                </c:pt>
                <c:pt idx="2091" formatCode="General">
                  <c:v>2.7443118950072098</c:v>
                </c:pt>
                <c:pt idx="2092" formatCode="General">
                  <c:v>2.74554366459282</c:v>
                </c:pt>
                <c:pt idx="2093" formatCode="General">
                  <c:v>2.7472542282822801</c:v>
                </c:pt>
                <c:pt idx="2094" formatCode="General">
                  <c:v>2.7489118814862898</c:v>
                </c:pt>
                <c:pt idx="2095" formatCode="General">
                  <c:v>2.75056334259749</c:v>
                </c:pt>
                <c:pt idx="2096" formatCode="General">
                  <c:v>2.7520417117981202</c:v>
                </c:pt>
                <c:pt idx="2097" formatCode="General">
                  <c:v>2.7534542968723899</c:v>
                </c:pt>
                <c:pt idx="2098" formatCode="General">
                  <c:v>2.7549494718681302</c:v>
                </c:pt>
                <c:pt idx="2099" formatCode="General">
                  <c:v>2.75632258260719</c:v>
                </c:pt>
                <c:pt idx="2100" formatCode="General">
                  <c:v>2.7579953027172999</c:v>
                </c:pt>
                <c:pt idx="2101" formatCode="General">
                  <c:v>2.7599759511722701</c:v>
                </c:pt>
                <c:pt idx="2102" formatCode="General">
                  <c:v>2.7616774707596798</c:v>
                </c:pt>
                <c:pt idx="2103" formatCode="General">
                  <c:v>2.7641372263060302</c:v>
                </c:pt>
                <c:pt idx="2104" formatCode="General">
                  <c:v>2.7653456480451801</c:v>
                </c:pt>
                <c:pt idx="2105" formatCode="General">
                  <c:v>2.7671687727992</c:v>
                </c:pt>
                <c:pt idx="2106" formatCode="General">
                  <c:v>2.7687576544766799</c:v>
                </c:pt>
                <c:pt idx="2107" formatCode="General">
                  <c:v>2.7704776277969301</c:v>
                </c:pt>
                <c:pt idx="2108" formatCode="General">
                  <c:v>2.77204362977381</c:v>
                </c:pt>
                <c:pt idx="2109" formatCode="General">
                  <c:v>2.7733184626147498</c:v>
                </c:pt>
                <c:pt idx="2110" formatCode="General">
                  <c:v>2.7743724500394298</c:v>
                </c:pt>
                <c:pt idx="2111" formatCode="General">
                  <c:v>2.7757155491173799</c:v>
                </c:pt>
                <c:pt idx="2112" formatCode="General">
                  <c:v>2.7772129734904598</c:v>
                </c:pt>
                <c:pt idx="2113" formatCode="General">
                  <c:v>2.77857218130459</c:v>
                </c:pt>
                <c:pt idx="2114" formatCode="General">
                  <c:v>2.7799728027758501</c:v>
                </c:pt>
                <c:pt idx="2115" formatCode="General">
                  <c:v>2.7816946871021599</c:v>
                </c:pt>
                <c:pt idx="2116" formatCode="General">
                  <c:v>2.7828734767763499</c:v>
                </c:pt>
                <c:pt idx="2117" formatCode="General">
                  <c:v>2.78454347175248</c:v>
                </c:pt>
                <c:pt idx="2118" formatCode="General">
                  <c:v>2.7860793670403798</c:v>
                </c:pt>
                <c:pt idx="2119" formatCode="General">
                  <c:v>2.7875916667813798</c:v>
                </c:pt>
                <c:pt idx="2120" formatCode="General">
                  <c:v>2.7891395283482598</c:v>
                </c:pt>
                <c:pt idx="2121" formatCode="General">
                  <c:v>2.79047359933675</c:v>
                </c:pt>
                <c:pt idx="2122" formatCode="General">
                  <c:v>2.7923499964111</c:v>
                </c:pt>
                <c:pt idx="2123" formatCode="General">
                  <c:v>2.7934663176048802</c:v>
                </c:pt>
                <c:pt idx="2124" formatCode="General">
                  <c:v>2.79490165596492</c:v>
                </c:pt>
                <c:pt idx="2125" formatCode="General">
                  <c:v>2.7961621620124499</c:v>
                </c:pt>
                <c:pt idx="2126" formatCode="General">
                  <c:v>2.7979702186095898</c:v>
                </c:pt>
                <c:pt idx="2127" formatCode="General">
                  <c:v>2.7994004921479001</c:v>
                </c:pt>
                <c:pt idx="2128" formatCode="General">
                  <c:v>2.8001989238406302</c:v>
                </c:pt>
                <c:pt idx="2129" formatCode="General">
                  <c:v>2.8016214010399301</c:v>
                </c:pt>
                <c:pt idx="2130" formatCode="General">
                  <c:v>2.80305283059282</c:v>
                </c:pt>
                <c:pt idx="2131" formatCode="General">
                  <c:v>2.8045032110372201</c:v>
                </c:pt>
                <c:pt idx="2132" formatCode="General">
                  <c:v>2.8063034758383401</c:v>
                </c:pt>
                <c:pt idx="2133" formatCode="General">
                  <c:v>2.8077897214515501</c:v>
                </c:pt>
                <c:pt idx="2134" formatCode="General">
                  <c:v>2.8092520834454899</c:v>
                </c:pt>
                <c:pt idx="2135" formatCode="General">
                  <c:v>2.8113160894013798</c:v>
                </c:pt>
                <c:pt idx="2136" formatCode="General">
                  <c:v>2.81274441473361</c:v>
                </c:pt>
                <c:pt idx="2137" formatCode="General">
                  <c:v>2.8145058629808402</c:v>
                </c:pt>
                <c:pt idx="2138" formatCode="General">
                  <c:v>2.81649101637898</c:v>
                </c:pt>
                <c:pt idx="2139" formatCode="General">
                  <c:v>2.8178076147375601</c:v>
                </c:pt>
                <c:pt idx="2140" formatCode="General">
                  <c:v>2.82080718891635</c:v>
                </c:pt>
                <c:pt idx="2141" formatCode="General">
                  <c:v>2.82219085407504</c:v>
                </c:pt>
                <c:pt idx="2142" formatCode="General">
                  <c:v>2.8236275483023898</c:v>
                </c:pt>
                <c:pt idx="2143" formatCode="General">
                  <c:v>2.8256177426431202</c:v>
                </c:pt>
                <c:pt idx="2144" formatCode="General">
                  <c:v>2.8270005557151499</c:v>
                </c:pt>
                <c:pt idx="2145" formatCode="General">
                  <c:v>2.8289388002287099</c:v>
                </c:pt>
                <c:pt idx="2146" formatCode="General">
                  <c:v>2.8303779576074599</c:v>
                </c:pt>
                <c:pt idx="2147" formatCode="General">
                  <c:v>2.8316693994479101</c:v>
                </c:pt>
                <c:pt idx="2148" formatCode="General">
                  <c:v>2.8331445815179399</c:v>
                </c:pt>
                <c:pt idx="2149" formatCode="General">
                  <c:v>2.8345371104685202</c:v>
                </c:pt>
                <c:pt idx="2150" formatCode="General">
                  <c:v>2.8365306598589299</c:v>
                </c:pt>
                <c:pt idx="2151" formatCode="General">
                  <c:v>2.8378010464724399</c:v>
                </c:pt>
                <c:pt idx="2152" formatCode="General">
                  <c:v>2.8393107795593902</c:v>
                </c:pt>
                <c:pt idx="2153" formatCode="General">
                  <c:v>2.8407603134434698</c:v>
                </c:pt>
                <c:pt idx="2154" formatCode="General">
                  <c:v>2.8423065255334499</c:v>
                </c:pt>
                <c:pt idx="2155" formatCode="General">
                  <c:v>2.84351074498964</c:v>
                </c:pt>
                <c:pt idx="2156" formatCode="General">
                  <c:v>2.8454604474268899</c:v>
                </c:pt>
                <c:pt idx="2157" formatCode="General">
                  <c:v>2.8465175756862</c:v>
                </c:pt>
                <c:pt idx="2158" formatCode="General">
                  <c:v>2.8482291723073798</c:v>
                </c:pt>
                <c:pt idx="2159" formatCode="General">
                  <c:v>2.8501143029967602</c:v>
                </c:pt>
                <c:pt idx="2160" formatCode="General">
                  <c:v>2.8519519206316102</c:v>
                </c:pt>
                <c:pt idx="2161" formatCode="General">
                  <c:v>2.8539875736523199</c:v>
                </c:pt>
                <c:pt idx="2162" formatCode="General">
                  <c:v>2.85571438139268</c:v>
                </c:pt>
                <c:pt idx="2163" formatCode="General">
                  <c:v>2.8576901373617001</c:v>
                </c:pt>
                <c:pt idx="2164" formatCode="General">
                  <c:v>2.8593691129893801</c:v>
                </c:pt>
                <c:pt idx="2165" formatCode="General">
                  <c:v>2.86120964360342</c:v>
                </c:pt>
                <c:pt idx="2166" formatCode="General">
                  <c:v>2.8630717306490401</c:v>
                </c:pt>
                <c:pt idx="2167" formatCode="General">
                  <c:v>2.86462498168834</c:v>
                </c:pt>
                <c:pt idx="2168" formatCode="General">
                  <c:v>2.86625684494902</c:v>
                </c:pt>
                <c:pt idx="2169" formatCode="General">
                  <c:v>2.8678514173337799</c:v>
                </c:pt>
                <c:pt idx="2170" formatCode="General">
                  <c:v>2.86961502817744</c:v>
                </c:pt>
                <c:pt idx="2171" formatCode="General">
                  <c:v>2.8711411113284599</c:v>
                </c:pt>
                <c:pt idx="2172" formatCode="General">
                  <c:v>2.8732536704093601</c:v>
                </c:pt>
                <c:pt idx="2173" formatCode="General">
                  <c:v>2.87469849906187</c:v>
                </c:pt>
                <c:pt idx="2174" formatCode="General">
                  <c:v>2.8764908978274</c:v>
                </c:pt>
                <c:pt idx="2175" formatCode="General">
                  <c:v>2.8784331681899298</c:v>
                </c:pt>
                <c:pt idx="2176" formatCode="General">
                  <c:v>2.8797356608064901</c:v>
                </c:pt>
                <c:pt idx="2177" formatCode="General">
                  <c:v>2.8823181931500499</c:v>
                </c:pt>
                <c:pt idx="2178" formatCode="General">
                  <c:v>2.8842242052184099</c:v>
                </c:pt>
                <c:pt idx="2179" formatCode="General">
                  <c:v>2.8868455606776502</c:v>
                </c:pt>
                <c:pt idx="2180" formatCode="General">
                  <c:v>2.8889925827837</c:v>
                </c:pt>
                <c:pt idx="2181" formatCode="General">
                  <c:v>2.8903643636659599</c:v>
                </c:pt>
                <c:pt idx="2182" formatCode="General">
                  <c:v>2.8921142722706801</c:v>
                </c:pt>
                <c:pt idx="2183" formatCode="General">
                  <c:v>2.89354356170587</c:v>
                </c:pt>
                <c:pt idx="2184" formatCode="General">
                  <c:v>2.89548966097178</c:v>
                </c:pt>
                <c:pt idx="2185" formatCode="General">
                  <c:v>2.8972585848093901</c:v>
                </c:pt>
                <c:pt idx="2186" formatCode="General">
                  <c:v>2.8983035728434201</c:v>
                </c:pt>
                <c:pt idx="2187" formatCode="General">
                  <c:v>2.9005423784687698</c:v>
                </c:pt>
                <c:pt idx="2188" formatCode="General">
                  <c:v>2.9024142468230201</c:v>
                </c:pt>
                <c:pt idx="2189" formatCode="General">
                  <c:v>2.90434659240722</c:v>
                </c:pt>
                <c:pt idx="2190" formatCode="General">
                  <c:v>2.9067108907012398</c:v>
                </c:pt>
                <c:pt idx="2191" formatCode="General">
                  <c:v>2.9088818361748601</c:v>
                </c:pt>
                <c:pt idx="2192" formatCode="General">
                  <c:v>2.91069301221073</c:v>
                </c:pt>
                <c:pt idx="2193" formatCode="General">
                  <c:v>2.9124530704389802</c:v>
                </c:pt>
                <c:pt idx="2194" formatCode="General">
                  <c:v>2.9139330822490299</c:v>
                </c:pt>
                <c:pt idx="2195" formatCode="General">
                  <c:v>2.9154054386564399</c:v>
                </c:pt>
                <c:pt idx="2196" formatCode="General">
                  <c:v>2.91763429108904</c:v>
                </c:pt>
                <c:pt idx="2197" formatCode="General">
                  <c:v>2.9190546408168099</c:v>
                </c:pt>
                <c:pt idx="2198" formatCode="General">
                  <c:v>2.9207319462583499</c:v>
                </c:pt>
                <c:pt idx="2199" formatCode="General">
                  <c:v>2.9227191790985798</c:v>
                </c:pt>
                <c:pt idx="2200" formatCode="General">
                  <c:v>2.9245360733824</c:v>
                </c:pt>
                <c:pt idx="2201" formatCode="General">
                  <c:v>2.9261289958879799</c:v>
                </c:pt>
                <c:pt idx="2202" formatCode="General">
                  <c:v>2.9274764494837302</c:v>
                </c:pt>
                <c:pt idx="2203" formatCode="General">
                  <c:v>2.9301380639826098</c:v>
                </c:pt>
                <c:pt idx="2204" formatCode="General">
                  <c:v>2.9322971868503598</c:v>
                </c:pt>
                <c:pt idx="2205" formatCode="General">
                  <c:v>2.9337951847974502</c:v>
                </c:pt>
                <c:pt idx="2206" formatCode="General">
                  <c:v>2.9358833353902001</c:v>
                </c:pt>
                <c:pt idx="2207" formatCode="General">
                  <c:v>2.9373446991016898</c:v>
                </c:pt>
                <c:pt idx="2208" formatCode="General">
                  <c:v>2.9390538150369201</c:v>
                </c:pt>
                <c:pt idx="2209" formatCode="General">
                  <c:v>2.94058325162292</c:v>
                </c:pt>
                <c:pt idx="2210" formatCode="General">
                  <c:v>2.9424946256684201</c:v>
                </c:pt>
                <c:pt idx="2211" formatCode="General">
                  <c:v>2.9437205192131199</c:v>
                </c:pt>
                <c:pt idx="2212" formatCode="General">
                  <c:v>2.9449798871396098</c:v>
                </c:pt>
                <c:pt idx="2213" formatCode="General">
                  <c:v>2.9466051991829398</c:v>
                </c:pt>
                <c:pt idx="2214" formatCode="General">
                  <c:v>2.9479100075330198</c:v>
                </c:pt>
                <c:pt idx="2215" formatCode="General">
                  <c:v>2.9497492975175499</c:v>
                </c:pt>
                <c:pt idx="2216" formatCode="General">
                  <c:v>2.9516366271690302</c:v>
                </c:pt>
                <c:pt idx="2217" formatCode="General">
                  <c:v>2.9537830838249701</c:v>
                </c:pt>
                <c:pt idx="2218" formatCode="General">
                  <c:v>2.95537261087558</c:v>
                </c:pt>
                <c:pt idx="2219" formatCode="General">
                  <c:v>2.9567614258559498</c:v>
                </c:pt>
                <c:pt idx="2220" formatCode="General">
                  <c:v>2.9578945533779701</c:v>
                </c:pt>
                <c:pt idx="2221" formatCode="General">
                  <c:v>2.9595136863646498</c:v>
                </c:pt>
                <c:pt idx="2222" formatCode="General">
                  <c:v>2.9613224850324502</c:v>
                </c:pt>
                <c:pt idx="2223" formatCode="General">
                  <c:v>2.9628911558178301</c:v>
                </c:pt>
                <c:pt idx="2224" formatCode="General">
                  <c:v>2.9647526023246602</c:v>
                </c:pt>
                <c:pt idx="2225" formatCode="General">
                  <c:v>2.9666958034277999</c:v>
                </c:pt>
                <c:pt idx="2226" formatCode="General">
                  <c:v>2.9685614207884501</c:v>
                </c:pt>
                <c:pt idx="2227" formatCode="General">
                  <c:v>2.9699839349488601</c:v>
                </c:pt>
                <c:pt idx="2228" formatCode="General">
                  <c:v>2.9717499543257402</c:v>
                </c:pt>
                <c:pt idx="2229" formatCode="General">
                  <c:v>2.9737241076819201</c:v>
                </c:pt>
                <c:pt idx="2230" formatCode="General">
                  <c:v>2.9753224586595599</c:v>
                </c:pt>
                <c:pt idx="2231" formatCode="General">
                  <c:v>2.9775147355766598</c:v>
                </c:pt>
                <c:pt idx="2232" formatCode="General">
                  <c:v>2.97910378612222</c:v>
                </c:pt>
                <c:pt idx="2233" formatCode="General">
                  <c:v>2.9815271789099498</c:v>
                </c:pt>
                <c:pt idx="2234" formatCode="General">
                  <c:v>2.9837009689434799</c:v>
                </c:pt>
                <c:pt idx="2235" formatCode="General">
                  <c:v>2.9855313022605898</c:v>
                </c:pt>
                <c:pt idx="2236" formatCode="General">
                  <c:v>2.9875054055486099</c:v>
                </c:pt>
                <c:pt idx="2237" formatCode="General">
                  <c:v>2.9893771641055098</c:v>
                </c:pt>
                <c:pt idx="2238" formatCode="General">
                  <c:v>2.9910395004967301</c:v>
                </c:pt>
                <c:pt idx="2239" formatCode="General">
                  <c:v>2.9928432997180798</c:v>
                </c:pt>
                <c:pt idx="2240" formatCode="General">
                  <c:v>2.9945720042583002</c:v>
                </c:pt>
                <c:pt idx="2241" formatCode="General">
                  <c:v>2.9960960636291301</c:v>
                </c:pt>
                <c:pt idx="2242" formatCode="General">
                  <c:v>2.99803743415056</c:v>
                </c:pt>
                <c:pt idx="2243" formatCode="General">
                  <c:v>2.9998510358578998</c:v>
                </c:pt>
                <c:pt idx="2244" formatCode="General">
                  <c:v>3.00200462908276</c:v>
                </c:pt>
                <c:pt idx="2245" formatCode="General">
                  <c:v>3.0042080407201599</c:v>
                </c:pt>
                <c:pt idx="2246" formatCode="General">
                  <c:v>3.0057894251267001</c:v>
                </c:pt>
                <c:pt idx="2247" formatCode="General">
                  <c:v>3.0073072292966398</c:v>
                </c:pt>
                <c:pt idx="2248" formatCode="General">
                  <c:v>3.0084519867473398</c:v>
                </c:pt>
                <c:pt idx="2249" formatCode="General">
                  <c:v>3.01036985981486</c:v>
                </c:pt>
                <c:pt idx="2250" formatCode="General">
                  <c:v>3.0119179448614402</c:v>
                </c:pt>
                <c:pt idx="2251" formatCode="General">
                  <c:v>3.0137279587630998</c:v>
                </c:pt>
                <c:pt idx="2252" formatCode="General">
                  <c:v>3.01587579192952</c:v>
                </c:pt>
                <c:pt idx="2253" formatCode="General">
                  <c:v>3.0175786176635802</c:v>
                </c:pt>
                <c:pt idx="2254" formatCode="General">
                  <c:v>3.01937049147178</c:v>
                </c:pt>
                <c:pt idx="2255" formatCode="General">
                  <c:v>3.02113448751851</c:v>
                </c:pt>
                <c:pt idx="2256" formatCode="General">
                  <c:v>3.0232593829723502</c:v>
                </c:pt>
                <c:pt idx="2257" formatCode="General">
                  <c:v>3.0248762388057102</c:v>
                </c:pt>
                <c:pt idx="2258" formatCode="General">
                  <c:v>3.0260987980959801</c:v>
                </c:pt>
                <c:pt idx="2259" formatCode="General">
                  <c:v>3.0282544135607998</c:v>
                </c:pt>
                <c:pt idx="2260" formatCode="General">
                  <c:v>3.0298561852925299</c:v>
                </c:pt>
                <c:pt idx="2261" formatCode="General">
                  <c:v>3.0318375967017301</c:v>
                </c:pt>
                <c:pt idx="2262" formatCode="General">
                  <c:v>3.0334285125717999</c:v>
                </c:pt>
                <c:pt idx="2263" formatCode="General">
                  <c:v>3.03473424477535</c:v>
                </c:pt>
                <c:pt idx="2264" formatCode="General">
                  <c:v>3.03577606172952</c:v>
                </c:pt>
                <c:pt idx="2265" formatCode="General">
                  <c:v>3.03754051272655</c:v>
                </c:pt>
                <c:pt idx="2266" formatCode="General">
                  <c:v>3.0395576733959802</c:v>
                </c:pt>
                <c:pt idx="2267" formatCode="General">
                  <c:v>3.0417392438764899</c:v>
                </c:pt>
                <c:pt idx="2268" formatCode="General">
                  <c:v>3.0436266324271002</c:v>
                </c:pt>
                <c:pt idx="2269" formatCode="General">
                  <c:v>3.0451318108705898</c:v>
                </c:pt>
                <c:pt idx="2270" formatCode="General">
                  <c:v>3.0463930355798499</c:v>
                </c:pt>
                <c:pt idx="2271" formatCode="General">
                  <c:v>3.0486351909384202</c:v>
                </c:pt>
                <c:pt idx="2272" formatCode="General">
                  <c:v>3.05111729105387</c:v>
                </c:pt>
                <c:pt idx="2273" formatCode="General">
                  <c:v>3.0526673150669299</c:v>
                </c:pt>
                <c:pt idx="2274" formatCode="General">
                  <c:v>3.0545773370987801</c:v>
                </c:pt>
                <c:pt idx="2275" formatCode="General">
                  <c:v>3.0564919189031698</c:v>
                </c:pt>
                <c:pt idx="2276" formatCode="General">
                  <c:v>3.0579270928274802</c:v>
                </c:pt>
                <c:pt idx="2277" formatCode="General">
                  <c:v>3.0590578748513999</c:v>
                </c:pt>
                <c:pt idx="2278" formatCode="General">
                  <c:v>3.0608378170739501</c:v>
                </c:pt>
                <c:pt idx="2279" formatCode="General">
                  <c:v>3.0620376138035099</c:v>
                </c:pt>
                <c:pt idx="2280" formatCode="General">
                  <c:v>3.0641250176290602</c:v>
                </c:pt>
                <c:pt idx="2281" formatCode="General">
                  <c:v>3.0661052448379902</c:v>
                </c:pt>
                <c:pt idx="2282" formatCode="General">
                  <c:v>3.0675584180788298</c:v>
                </c:pt>
                <c:pt idx="2283" formatCode="General">
                  <c:v>3.0690974228802399</c:v>
                </c:pt>
                <c:pt idx="2284" formatCode="General">
                  <c:v>3.07081672093098</c:v>
                </c:pt>
                <c:pt idx="2285" formatCode="General">
                  <c:v>3.0725533127171398</c:v>
                </c:pt>
                <c:pt idx="2286" formatCode="General">
                  <c:v>3.0746181379539599</c:v>
                </c:pt>
                <c:pt idx="2287" formatCode="General">
                  <c:v>3.0763902678760799</c:v>
                </c:pt>
                <c:pt idx="2288" formatCode="General">
                  <c:v>3.0777670857386599</c:v>
                </c:pt>
                <c:pt idx="2289" formatCode="General">
                  <c:v>3.0799120884829301</c:v>
                </c:pt>
                <c:pt idx="2290" formatCode="General">
                  <c:v>3.0820094076158999</c:v>
                </c:pt>
                <c:pt idx="2291" formatCode="General">
                  <c:v>3.0841300687564401</c:v>
                </c:pt>
                <c:pt idx="2292" formatCode="General">
                  <c:v>3.0860029006451599</c:v>
                </c:pt>
                <c:pt idx="2293" formatCode="General">
                  <c:v>3.0875595300340901</c:v>
                </c:pt>
                <c:pt idx="2294" formatCode="General">
                  <c:v>3.0899507483463799</c:v>
                </c:pt>
                <c:pt idx="2295" formatCode="General">
                  <c:v>3.0911923926742202</c:v>
                </c:pt>
                <c:pt idx="2296" formatCode="General">
                  <c:v>3.0926285318521001</c:v>
                </c:pt>
                <c:pt idx="2297" formatCode="General">
                  <c:v>3.0944338752736802</c:v>
                </c:pt>
                <c:pt idx="2298" formatCode="General">
                  <c:v>3.0961671727910698</c:v>
                </c:pt>
                <c:pt idx="2299" formatCode="General">
                  <c:v>3.0976691179869702</c:v>
                </c:pt>
                <c:pt idx="2300" formatCode="General">
                  <c:v>3.0995574045784098</c:v>
                </c:pt>
                <c:pt idx="2301" formatCode="General">
                  <c:v>3.10099021565946</c:v>
                </c:pt>
                <c:pt idx="2302" formatCode="General">
                  <c:v>3.1033592675103301</c:v>
                </c:pt>
                <c:pt idx="2303" formatCode="General">
                  <c:v>3.1048543366961101</c:v>
                </c:pt>
                <c:pt idx="2304" formatCode="General">
                  <c:v>3.1068977619499498</c:v>
                </c:pt>
                <c:pt idx="2305" formatCode="General">
                  <c:v>3.1087215311299299</c:v>
                </c:pt>
                <c:pt idx="2306" formatCode="General">
                  <c:v>3.1103467783680299</c:v>
                </c:pt>
                <c:pt idx="2307" formatCode="General">
                  <c:v>3.1120937574915901</c:v>
                </c:pt>
                <c:pt idx="2308" formatCode="General">
                  <c:v>3.1135994505101898</c:v>
                </c:pt>
                <c:pt idx="2309" formatCode="General">
                  <c:v>3.1151461503683899</c:v>
                </c:pt>
                <c:pt idx="2310" formatCode="General">
                  <c:v>3.11699933930166</c:v>
                </c:pt>
                <c:pt idx="2311" formatCode="General">
                  <c:v>3.1188709902321499</c:v>
                </c:pt>
                <c:pt idx="2312" formatCode="General">
                  <c:v>3.1205943688415099</c:v>
                </c:pt>
                <c:pt idx="2313" formatCode="General">
                  <c:v>3.1228538131355599</c:v>
                </c:pt>
                <c:pt idx="2314" formatCode="General">
                  <c:v>3.12483498016547</c:v>
                </c:pt>
                <c:pt idx="2315" formatCode="General">
                  <c:v>3.1261827439799998</c:v>
                </c:pt>
                <c:pt idx="2316" formatCode="General">
                  <c:v>3.1278080504186399</c:v>
                </c:pt>
                <c:pt idx="2317" formatCode="General">
                  <c:v>3.12925867554284</c:v>
                </c:pt>
                <c:pt idx="2318" formatCode="General">
                  <c:v>3.13132678883004</c:v>
                </c:pt>
                <c:pt idx="2319" formatCode="General">
                  <c:v>3.1332603531701202</c:v>
                </c:pt>
                <c:pt idx="2320" formatCode="General">
                  <c:v>3.1348427335211602</c:v>
                </c:pt>
                <c:pt idx="2321" formatCode="General">
                  <c:v>3.1361213865526398</c:v>
                </c:pt>
                <c:pt idx="2322" formatCode="General">
                  <c:v>3.13827473060502</c:v>
                </c:pt>
                <c:pt idx="2323" formatCode="General">
                  <c:v>3.1398604854454302</c:v>
                </c:pt>
                <c:pt idx="2324" formatCode="General">
                  <c:v>3.14105253566763</c:v>
                </c:pt>
                <c:pt idx="2325" formatCode="General">
                  <c:v>3.1425787345541898</c:v>
                </c:pt>
                <c:pt idx="2326" formatCode="General">
                  <c:v>3.1442487905418801</c:v>
                </c:pt>
                <c:pt idx="2327" formatCode="General">
                  <c:v>3.1459597592219901</c:v>
                </c:pt>
                <c:pt idx="2328" formatCode="General">
                  <c:v>3.1472811727660899</c:v>
                </c:pt>
                <c:pt idx="2329" formatCode="General">
                  <c:v>3.1486472284484002</c:v>
                </c:pt>
                <c:pt idx="2330" formatCode="General">
                  <c:v>3.1504167444308</c:v>
                </c:pt>
                <c:pt idx="2331" formatCode="General">
                  <c:v>3.1517801912115799</c:v>
                </c:pt>
                <c:pt idx="2332" formatCode="General">
                  <c:v>3.1538858342714402</c:v>
                </c:pt>
                <c:pt idx="2333" formatCode="General">
                  <c:v>3.1558624361485599</c:v>
                </c:pt>
                <c:pt idx="2334" formatCode="General">
                  <c:v>3.1574758797459199</c:v>
                </c:pt>
                <c:pt idx="2335" formatCode="General">
                  <c:v>3.15935924949477</c:v>
                </c:pt>
                <c:pt idx="2336" formatCode="General">
                  <c:v>3.1612305470499802</c:v>
                </c:pt>
                <c:pt idx="2337" formatCode="General">
                  <c:v>3.16347318549479</c:v>
                </c:pt>
                <c:pt idx="2338" formatCode="General">
                  <c:v>3.1657385176975699</c:v>
                </c:pt>
                <c:pt idx="2339" formatCode="General">
                  <c:v>3.1680798564139501</c:v>
                </c:pt>
                <c:pt idx="2340" formatCode="General">
                  <c:v>3.1693299561133799</c:v>
                </c:pt>
                <c:pt idx="2341" formatCode="General">
                  <c:v>3.1714962685127901</c:v>
                </c:pt>
                <c:pt idx="2342" formatCode="General">
                  <c:v>3.1737891630787098</c:v>
                </c:pt>
                <c:pt idx="2343" formatCode="General">
                  <c:v>3.1760507603613402</c:v>
                </c:pt>
                <c:pt idx="2344" formatCode="General">
                  <c:v>3.1773179680470802</c:v>
                </c:pt>
                <c:pt idx="2345" formatCode="General">
                  <c:v>3.1790481539347302</c:v>
                </c:pt>
                <c:pt idx="2346" formatCode="General">
                  <c:v>3.1805834536028001</c:v>
                </c:pt>
                <c:pt idx="2347" formatCode="General">
                  <c:v>3.1831672723286601</c:v>
                </c:pt>
                <c:pt idx="2348" formatCode="General">
                  <c:v>3.18537150588141</c:v>
                </c:pt>
                <c:pt idx="2349" formatCode="General">
                  <c:v>3.1870748335138099</c:v>
                </c:pt>
                <c:pt idx="2350" formatCode="General">
                  <c:v>3.1890333016397001</c:v>
                </c:pt>
                <c:pt idx="2351" formatCode="General">
                  <c:v>3.1910234778420898</c:v>
                </c:pt>
                <c:pt idx="2352" formatCode="General">
                  <c:v>3.1928206500484499</c:v>
                </c:pt>
                <c:pt idx="2353" formatCode="General">
                  <c:v>3.19476151420018</c:v>
                </c:pt>
                <c:pt idx="2354" formatCode="General">
                  <c:v>3.1964677495527001</c:v>
                </c:pt>
                <c:pt idx="2355" formatCode="General">
                  <c:v>3.19836828582496</c:v>
                </c:pt>
                <c:pt idx="2356" formatCode="General">
                  <c:v>3.19990435152984</c:v>
                </c:pt>
                <c:pt idx="2357" formatCode="General">
                  <c:v>3.2019268349062102</c:v>
                </c:pt>
                <c:pt idx="2358" formatCode="General">
                  <c:v>3.2038477714707798</c:v>
                </c:pt>
                <c:pt idx="2359" formatCode="General">
                  <c:v>3.20558036618224</c:v>
                </c:pt>
                <c:pt idx="2360" formatCode="General">
                  <c:v>3.2072032164964499</c:v>
                </c:pt>
                <c:pt idx="2361" formatCode="General">
                  <c:v>3.2091786556244699</c:v>
                </c:pt>
                <c:pt idx="2362" formatCode="General">
                  <c:v>3.2109640586541901</c:v>
                </c:pt>
                <c:pt idx="2363" formatCode="General">
                  <c:v>3.2122367788265298</c:v>
                </c:pt>
                <c:pt idx="2364" formatCode="General">
                  <c:v>3.2140403862953599</c:v>
                </c:pt>
                <c:pt idx="2365" formatCode="General">
                  <c:v>3.2159973703173899</c:v>
                </c:pt>
                <c:pt idx="2366" formatCode="General">
                  <c:v>3.2184313498955199</c:v>
                </c:pt>
                <c:pt idx="2367" formatCode="General">
                  <c:v>3.2201467351811401</c:v>
                </c:pt>
                <c:pt idx="2368" formatCode="General">
                  <c:v>3.2217899249558899</c:v>
                </c:pt>
                <c:pt idx="2369" formatCode="General">
                  <c:v>3.2234705408185098</c:v>
                </c:pt>
                <c:pt idx="2370" formatCode="General">
                  <c:v>3.2256519997616899</c:v>
                </c:pt>
                <c:pt idx="2371" formatCode="General">
                  <c:v>3.2272927985610602</c:v>
                </c:pt>
                <c:pt idx="2372" formatCode="General">
                  <c:v>3.2290616682970499</c:v>
                </c:pt>
                <c:pt idx="2373" formatCode="General">
                  <c:v>3.2307844008742101</c:v>
                </c:pt>
                <c:pt idx="2374" formatCode="General">
                  <c:v>3.2326491758086502</c:v>
                </c:pt>
                <c:pt idx="2375" formatCode="General">
                  <c:v>3.23391103238583</c:v>
                </c:pt>
                <c:pt idx="2376" formatCode="General">
                  <c:v>3.2352391855205802</c:v>
                </c:pt>
                <c:pt idx="2377" formatCode="General">
                  <c:v>3.2369012898151799</c:v>
                </c:pt>
                <c:pt idx="2378" formatCode="General">
                  <c:v>3.23805823411797</c:v>
                </c:pt>
                <c:pt idx="2379" formatCode="General">
                  <c:v>3.2400937457931298</c:v>
                </c:pt>
                <c:pt idx="2380" formatCode="General">
                  <c:v>3.2420700967696301</c:v>
                </c:pt>
                <c:pt idx="2381" formatCode="General">
                  <c:v>3.24373989454417</c:v>
                </c:pt>
                <c:pt idx="2382" formatCode="General">
                  <c:v>3.2459919702459499</c:v>
                </c:pt>
                <c:pt idx="2383" formatCode="General">
                  <c:v>3.24737082393978</c:v>
                </c:pt>
                <c:pt idx="2384" formatCode="General">
                  <c:v>3.2489519592210998</c:v>
                </c:pt>
                <c:pt idx="2385" formatCode="General">
                  <c:v>3.2513636086372202</c:v>
                </c:pt>
                <c:pt idx="2386" formatCode="General">
                  <c:v>3.2533451960034898</c:v>
                </c:pt>
                <c:pt idx="2387" formatCode="General">
                  <c:v>3.2553837854373699</c:v>
                </c:pt>
                <c:pt idx="2388" formatCode="General">
                  <c:v>3.2567902713405399</c:v>
                </c:pt>
                <c:pt idx="2389" formatCode="General">
                  <c:v>3.2583221553588002</c:v>
                </c:pt>
                <c:pt idx="2390" formatCode="General">
                  <c:v>3.2602894481216298</c:v>
                </c:pt>
                <c:pt idx="2391" formatCode="General">
                  <c:v>3.2621013325991401</c:v>
                </c:pt>
                <c:pt idx="2392" formatCode="General">
                  <c:v>3.26431835365306</c:v>
                </c:pt>
                <c:pt idx="2393" formatCode="General">
                  <c:v>3.2663560833669498</c:v>
                </c:pt>
                <c:pt idx="2394" formatCode="General">
                  <c:v>3.2685018889723598</c:v>
                </c:pt>
                <c:pt idx="2395" formatCode="General">
                  <c:v>3.27030077435152</c:v>
                </c:pt>
                <c:pt idx="2396" formatCode="General">
                  <c:v>3.2725720938654499</c:v>
                </c:pt>
                <c:pt idx="2397" formatCode="General">
                  <c:v>3.2746208405712198</c:v>
                </c:pt>
                <c:pt idx="2398" formatCode="General">
                  <c:v>3.2767262813066602</c:v>
                </c:pt>
                <c:pt idx="2399" formatCode="General">
                  <c:v>3.27847282549775</c:v>
                </c:pt>
                <c:pt idx="2400" formatCode="General">
                  <c:v>3.2801876868224999</c:v>
                </c:pt>
                <c:pt idx="2401" formatCode="General">
                  <c:v>3.2825800912430099</c:v>
                </c:pt>
                <c:pt idx="2402" formatCode="General">
                  <c:v>3.2846468128227002</c:v>
                </c:pt>
                <c:pt idx="2403" formatCode="General">
                  <c:v>3.2863772211854401</c:v>
                </c:pt>
                <c:pt idx="2404" formatCode="General">
                  <c:v>3.28815352848817</c:v>
                </c:pt>
                <c:pt idx="2405" formatCode="General">
                  <c:v>3.28988300704671</c:v>
                </c:pt>
                <c:pt idx="2406" formatCode="General">
                  <c:v>3.2914707821728002</c:v>
                </c:pt>
                <c:pt idx="2407" formatCode="General">
                  <c:v>3.2929998832676901</c:v>
                </c:pt>
                <c:pt idx="2408" formatCode="General">
                  <c:v>3.2949744964343299</c:v>
                </c:pt>
                <c:pt idx="2409" formatCode="General">
                  <c:v>3.2967019779979099</c:v>
                </c:pt>
                <c:pt idx="2410" formatCode="General">
                  <c:v>3.29803087518173</c:v>
                </c:pt>
                <c:pt idx="2411" formatCode="General">
                  <c:v>3.2999011014837798</c:v>
                </c:pt>
                <c:pt idx="2412" formatCode="General">
                  <c:v>3.3018881018008401</c:v>
                </c:pt>
                <c:pt idx="2413" formatCode="General">
                  <c:v>3.3034562976706501</c:v>
                </c:pt>
                <c:pt idx="2414" formatCode="General">
                  <c:v>3.3055936216769402</c:v>
                </c:pt>
                <c:pt idx="2415" formatCode="General">
                  <c:v>3.3081254666495701</c:v>
                </c:pt>
                <c:pt idx="2416" formatCode="General">
                  <c:v>3.3095906288707502</c:v>
                </c:pt>
                <c:pt idx="2417" formatCode="General">
                  <c:v>3.3120197319003299</c:v>
                </c:pt>
                <c:pt idx="2418" formatCode="General">
                  <c:v>3.3134668238402298</c:v>
                </c:pt>
                <c:pt idx="2419" formatCode="General">
                  <c:v>3.3150193567563702</c:v>
                </c:pt>
                <c:pt idx="2420" formatCode="General">
                  <c:v>3.3169905996250799</c:v>
                </c:pt>
                <c:pt idx="2421" formatCode="General">
                  <c:v>3.3189749434624498</c:v>
                </c:pt>
                <c:pt idx="2422" formatCode="General">
                  <c:v>3.3204445625252199</c:v>
                </c:pt>
                <c:pt idx="2423" formatCode="General">
                  <c:v>3.3219985255533202</c:v>
                </c:pt>
                <c:pt idx="2424" formatCode="General">
                  <c:v>3.32371973967089</c:v>
                </c:pt>
                <c:pt idx="2425" formatCode="General">
                  <c:v>3.3253504012141102</c:v>
                </c:pt>
                <c:pt idx="2426" formatCode="General">
                  <c:v>3.3276988453693299</c:v>
                </c:pt>
                <c:pt idx="2427" formatCode="General">
                  <c:v>3.3297885071240598</c:v>
                </c:pt>
                <c:pt idx="2428" formatCode="General">
                  <c:v>3.3311558305465501</c:v>
                </c:pt>
                <c:pt idx="2429" formatCode="General">
                  <c:v>3.33379089600228</c:v>
                </c:pt>
                <c:pt idx="2430" formatCode="General">
                  <c:v>3.3357960137153402</c:v>
                </c:pt>
                <c:pt idx="2431" formatCode="General">
                  <c:v>3.3375750353611902</c:v>
                </c:pt>
                <c:pt idx="2432" formatCode="General">
                  <c:v>3.3394655929213002</c:v>
                </c:pt>
                <c:pt idx="2433" formatCode="General">
                  <c:v>3.34128032767679</c:v>
                </c:pt>
                <c:pt idx="2434" formatCode="General">
                  <c:v>3.3429385712069601</c:v>
                </c:pt>
                <c:pt idx="2435" formatCode="General">
                  <c:v>3.3452400529495501</c:v>
                </c:pt>
                <c:pt idx="2436" formatCode="General">
                  <c:v>3.3474044913381298</c:v>
                </c:pt>
                <c:pt idx="2437" formatCode="General">
                  <c:v>3.3492344408672299</c:v>
                </c:pt>
                <c:pt idx="2438" formatCode="General">
                  <c:v>3.3508715929428501</c:v>
                </c:pt>
                <c:pt idx="2439" formatCode="General">
                  <c:v>3.3532454175447102</c:v>
                </c:pt>
                <c:pt idx="2440" formatCode="General">
                  <c:v>3.3549711598781</c:v>
                </c:pt>
                <c:pt idx="2441" formatCode="General">
                  <c:v>3.3565198358774602</c:v>
                </c:pt>
                <c:pt idx="2442" formatCode="General">
                  <c:v>3.3586487153157099</c:v>
                </c:pt>
                <c:pt idx="2443" formatCode="General">
                  <c:v>3.36050685431952</c:v>
                </c:pt>
                <c:pt idx="2444" formatCode="General">
                  <c:v>3.3623393430944999</c:v>
                </c:pt>
                <c:pt idx="2445" formatCode="General">
                  <c:v>3.36403429798861</c:v>
                </c:pt>
                <c:pt idx="2446" formatCode="General">
                  <c:v>3.36570103021648</c:v>
                </c:pt>
                <c:pt idx="2447" formatCode="General">
                  <c:v>3.3675326417661502</c:v>
                </c:pt>
                <c:pt idx="2448" formatCode="General">
                  <c:v>3.3699315015306999</c:v>
                </c:pt>
                <c:pt idx="2449" formatCode="General">
                  <c:v>3.37197453223646</c:v>
                </c:pt>
                <c:pt idx="2450" formatCode="General">
                  <c:v>3.3739883820136698</c:v>
                </c:pt>
                <c:pt idx="2451" formatCode="General">
                  <c:v>3.3750072772326698</c:v>
                </c:pt>
                <c:pt idx="2452" formatCode="General">
                  <c:v>3.3766692271584402</c:v>
                </c:pt>
                <c:pt idx="2453" formatCode="General">
                  <c:v>3.3787739618660702</c:v>
                </c:pt>
                <c:pt idx="2454" formatCode="General">
                  <c:v>3.3806233042197902</c:v>
                </c:pt>
                <c:pt idx="2455" formatCode="General">
                  <c:v>3.3823476300003201</c:v>
                </c:pt>
                <c:pt idx="2456" formatCode="General">
                  <c:v>3.3843453827764498</c:v>
                </c:pt>
                <c:pt idx="2457" formatCode="General">
                  <c:v>3.3859602220993699</c:v>
                </c:pt>
                <c:pt idx="2458" formatCode="General">
                  <c:v>3.3880954878707001</c:v>
                </c:pt>
                <c:pt idx="2459" formatCode="General">
                  <c:v>3.3901971633575001</c:v>
                </c:pt>
                <c:pt idx="2460" formatCode="General">
                  <c:v>3.3915764537348698</c:v>
                </c:pt>
                <c:pt idx="2461" formatCode="General">
                  <c:v>3.3936865284659699</c:v>
                </c:pt>
                <c:pt idx="2462" formatCode="General">
                  <c:v>3.3957388381865501</c:v>
                </c:pt>
                <c:pt idx="2463" formatCode="General">
                  <c:v>3.39742647515425</c:v>
                </c:pt>
                <c:pt idx="2464" formatCode="General">
                  <c:v>3.39936788624959</c:v>
                </c:pt>
                <c:pt idx="2465" formatCode="General">
                  <c:v>3.40130542096054</c:v>
                </c:pt>
                <c:pt idx="2466" formatCode="General">
                  <c:v>3.4029745726730201</c:v>
                </c:pt>
                <c:pt idx="2467" formatCode="General">
                  <c:v>3.4047436158683699</c:v>
                </c:pt>
                <c:pt idx="2468" formatCode="General">
                  <c:v>3.4064557022752502</c:v>
                </c:pt>
                <c:pt idx="2469" formatCode="General">
                  <c:v>3.40853699765489</c:v>
                </c:pt>
                <c:pt idx="2470" formatCode="General">
                  <c:v>3.4104795728327901</c:v>
                </c:pt>
                <c:pt idx="2471" formatCode="General">
                  <c:v>3.4122319661776399</c:v>
                </c:pt>
                <c:pt idx="2472" formatCode="General">
                  <c:v>3.4143061602104701</c:v>
                </c:pt>
                <c:pt idx="2473" formatCode="General">
                  <c:v>3.4159501962529699</c:v>
                </c:pt>
                <c:pt idx="2474" formatCode="General">
                  <c:v>3.4183020258467498</c:v>
                </c:pt>
                <c:pt idx="2475" formatCode="General">
                  <c:v>3.42030446074497</c:v>
                </c:pt>
                <c:pt idx="2476" formatCode="General">
                  <c:v>3.4217962899230598</c:v>
                </c:pt>
                <c:pt idx="2477" formatCode="General">
                  <c:v>3.4236607232724099</c:v>
                </c:pt>
                <c:pt idx="2478" formatCode="General">
                  <c:v>3.42540474412489</c:v>
                </c:pt>
                <c:pt idx="2479" formatCode="General">
                  <c:v>3.4277393082335199</c:v>
                </c:pt>
                <c:pt idx="2480" formatCode="General">
                  <c:v>3.4296064425266199</c:v>
                </c:pt>
                <c:pt idx="2481" formatCode="General">
                  <c:v>3.4318890714832402</c:v>
                </c:pt>
                <c:pt idx="2482" formatCode="General">
                  <c:v>3.4333450003838601</c:v>
                </c:pt>
                <c:pt idx="2483" formatCode="General">
                  <c:v>3.4347651088829099</c:v>
                </c:pt>
                <c:pt idx="2484" formatCode="General">
                  <c:v>3.4363802723485999</c:v>
                </c:pt>
                <c:pt idx="2485" formatCode="General">
                  <c:v>3.4385016536957398</c:v>
                </c:pt>
                <c:pt idx="2486" formatCode="General">
                  <c:v>3.4412552087410102</c:v>
                </c:pt>
                <c:pt idx="2487" formatCode="General">
                  <c:v>3.4427974747477501</c:v>
                </c:pt>
                <c:pt idx="2488" formatCode="General">
                  <c:v>3.4444511673154001</c:v>
                </c:pt>
                <c:pt idx="2489" formatCode="General">
                  <c:v>3.4473022684443602</c:v>
                </c:pt>
                <c:pt idx="2490" formatCode="General">
                  <c:v>3.44885595425467</c:v>
                </c:pt>
                <c:pt idx="2491" formatCode="General">
                  <c:v>3.4509845870330702</c:v>
                </c:pt>
                <c:pt idx="2492" formatCode="General">
                  <c:v>3.4533436932238302</c:v>
                </c:pt>
                <c:pt idx="2493" formatCode="General">
                  <c:v>3.4550468836068302</c:v>
                </c:pt>
                <c:pt idx="2494" formatCode="General">
                  <c:v>3.4573230818405398</c:v>
                </c:pt>
                <c:pt idx="2495" formatCode="General">
                  <c:v>3.4599694166533501</c:v>
                </c:pt>
                <c:pt idx="2496" formatCode="General">
                  <c:v>3.4624860394121799</c:v>
                </c:pt>
                <c:pt idx="2497" formatCode="General">
                  <c:v>3.4640625984301101</c:v>
                </c:pt>
                <c:pt idx="2498" formatCode="General">
                  <c:v>3.4659895620374899</c:v>
                </c:pt>
                <c:pt idx="2499" formatCode="General">
                  <c:v>3.4678443931645901</c:v>
                </c:pt>
                <c:pt idx="2500" formatCode="General">
                  <c:v>3.4698630962505899</c:v>
                </c:pt>
                <c:pt idx="2501" formatCode="General">
                  <c:v>3.47177234381375</c:v>
                </c:pt>
                <c:pt idx="2502" formatCode="General">
                  <c:v>3.47361760933526</c:v>
                </c:pt>
                <c:pt idx="2503" formatCode="General">
                  <c:v>3.47523663610309</c:v>
                </c:pt>
                <c:pt idx="2504" formatCode="General">
                  <c:v>3.4769390244922</c:v>
                </c:pt>
                <c:pt idx="2505" formatCode="General">
                  <c:v>3.4787399680751698</c:v>
                </c:pt>
                <c:pt idx="2506" formatCode="General">
                  <c:v>3.4802291355385999</c:v>
                </c:pt>
                <c:pt idx="2507" formatCode="General">
                  <c:v>3.4821365098027699</c:v>
                </c:pt>
                <c:pt idx="2508" formatCode="General">
                  <c:v>3.48415531673376</c:v>
                </c:pt>
                <c:pt idx="2509" formatCode="General">
                  <c:v>3.48564460563209</c:v>
                </c:pt>
                <c:pt idx="2510" formatCode="General">
                  <c:v>3.4874412444507499</c:v>
                </c:pt>
                <c:pt idx="2511" formatCode="General">
                  <c:v>3.4899198363780299</c:v>
                </c:pt>
                <c:pt idx="2512" formatCode="General">
                  <c:v>3.4919284180427099</c:v>
                </c:pt>
                <c:pt idx="2513" formatCode="General">
                  <c:v>3.4939856872092698</c:v>
                </c:pt>
                <c:pt idx="2514" formatCode="General">
                  <c:v>3.4954652003334501</c:v>
                </c:pt>
                <c:pt idx="2515" formatCode="General">
                  <c:v>3.4973259826882801</c:v>
                </c:pt>
                <c:pt idx="2516" formatCode="General">
                  <c:v>3.4990581944198098</c:v>
                </c:pt>
                <c:pt idx="2517" formatCode="General">
                  <c:v>3.5009090405482302</c:v>
                </c:pt>
                <c:pt idx="2518" formatCode="General">
                  <c:v>3.5025604289313899</c:v>
                </c:pt>
                <c:pt idx="2519" formatCode="General">
                  <c:v>3.5048276182468698</c:v>
                </c:pt>
                <c:pt idx="2520" formatCode="General">
                  <c:v>3.5073991777470899</c:v>
                </c:pt>
                <c:pt idx="2521" formatCode="General">
                  <c:v>3.50952611781267</c:v>
                </c:pt>
                <c:pt idx="2522" formatCode="General">
                  <c:v>3.5114078869844798</c:v>
                </c:pt>
                <c:pt idx="2523" formatCode="General">
                  <c:v>3.5136461009089102</c:v>
                </c:pt>
                <c:pt idx="2524" formatCode="General">
                  <c:v>3.5159785080098498</c:v>
                </c:pt>
                <c:pt idx="2525" formatCode="General">
                  <c:v>3.5180162765918799</c:v>
                </c:pt>
                <c:pt idx="2526" formatCode="General">
                  <c:v>3.5198519984101702</c:v>
                </c:pt>
                <c:pt idx="2527" formatCode="General">
                  <c:v>3.5215899891853102</c:v>
                </c:pt>
                <c:pt idx="2528" formatCode="General">
                  <c:v>3.5235660119598502</c:v>
                </c:pt>
                <c:pt idx="2529" formatCode="General">
                  <c:v>3.5256721925900898</c:v>
                </c:pt>
                <c:pt idx="2530" formatCode="General">
                  <c:v>3.52768338427133</c:v>
                </c:pt>
                <c:pt idx="2531" formatCode="General">
                  <c:v>3.5299723640337399</c:v>
                </c:pt>
                <c:pt idx="2532" formatCode="General">
                  <c:v>3.5318683442855798</c:v>
                </c:pt>
                <c:pt idx="2533" formatCode="General">
                  <c:v>3.5341064163684202</c:v>
                </c:pt>
                <c:pt idx="2534" formatCode="General">
                  <c:v>3.5356852848244</c:v>
                </c:pt>
                <c:pt idx="2535" formatCode="General">
                  <c:v>3.5387196650084798</c:v>
                </c:pt>
                <c:pt idx="2536" formatCode="General">
                  <c:v>3.5409705499441801</c:v>
                </c:pt>
                <c:pt idx="2537" formatCode="General">
                  <c:v>3.543161754247</c:v>
                </c:pt>
                <c:pt idx="2538" formatCode="General">
                  <c:v>3.5456014869241201</c:v>
                </c:pt>
                <c:pt idx="2539" formatCode="General">
                  <c:v>3.5477307821867998</c:v>
                </c:pt>
                <c:pt idx="2540" formatCode="General">
                  <c:v>3.5497490679536101</c:v>
                </c:pt>
                <c:pt idx="2541" formatCode="General">
                  <c:v>3.5511638958443199</c:v>
                </c:pt>
                <c:pt idx="2542" formatCode="General">
                  <c:v>3.5532892812334</c:v>
                </c:pt>
                <c:pt idx="2543" formatCode="General">
                  <c:v>3.5555164126937102</c:v>
                </c:pt>
                <c:pt idx="2544" formatCode="General">
                  <c:v>3.5574658260384302</c:v>
                </c:pt>
                <c:pt idx="2545" formatCode="General">
                  <c:v>3.5597368786216599</c:v>
                </c:pt>
                <c:pt idx="2546" formatCode="General">
                  <c:v>3.5617157836846101</c:v>
                </c:pt>
                <c:pt idx="2547" formatCode="General">
                  <c:v>3.5633295638232201</c:v>
                </c:pt>
                <c:pt idx="2548" formatCode="General">
                  <c:v>3.5653104306722101</c:v>
                </c:pt>
                <c:pt idx="2549" formatCode="General">
                  <c:v>3.5672384183421602</c:v>
                </c:pt>
                <c:pt idx="2550" formatCode="General">
                  <c:v>3.56946311973324</c:v>
                </c:pt>
                <c:pt idx="2551" formatCode="General">
                  <c:v>3.5713561472122799</c:v>
                </c:pt>
                <c:pt idx="2552" formatCode="General">
                  <c:v>3.5731851358899802</c:v>
                </c:pt>
                <c:pt idx="2553" formatCode="General">
                  <c:v>3.5751103196930898</c:v>
                </c:pt>
                <c:pt idx="2554" formatCode="General">
                  <c:v>3.5773644390636998</c:v>
                </c:pt>
                <c:pt idx="2555" formatCode="General">
                  <c:v>3.5794059880140598</c:v>
                </c:pt>
                <c:pt idx="2556" formatCode="General">
                  <c:v>3.5816482292143101</c:v>
                </c:pt>
                <c:pt idx="2557" formatCode="General">
                  <c:v>3.5837085973765999</c:v>
                </c:pt>
                <c:pt idx="2558" formatCode="General">
                  <c:v>3.5855634381366599</c:v>
                </c:pt>
                <c:pt idx="2559" formatCode="General">
                  <c:v>3.58723209849965</c:v>
                </c:pt>
                <c:pt idx="2560" formatCode="General">
                  <c:v>3.5893784618514202</c:v>
                </c:pt>
                <c:pt idx="2561" formatCode="General">
                  <c:v>3.5917844033136799</c:v>
                </c:pt>
                <c:pt idx="2562" formatCode="General">
                  <c:v>3.5936865729569898</c:v>
                </c:pt>
                <c:pt idx="2563" formatCode="General">
                  <c:v>3.5955811812742602</c:v>
                </c:pt>
                <c:pt idx="2564" formatCode="General">
                  <c:v>3.5973827934513198</c:v>
                </c:pt>
                <c:pt idx="2565" formatCode="General">
                  <c:v>3.5996580668311302</c:v>
                </c:pt>
                <c:pt idx="2566" formatCode="General">
                  <c:v>3.6013794691024898</c:v>
                </c:pt>
                <c:pt idx="2567" formatCode="General">
                  <c:v>3.6030080810785199</c:v>
                </c:pt>
                <c:pt idx="2568" formatCode="General">
                  <c:v>3.6048957569066098</c:v>
                </c:pt>
                <c:pt idx="2569" formatCode="General">
                  <c:v>3.60657923468789</c:v>
                </c:pt>
                <c:pt idx="2570" formatCode="General">
                  <c:v>3.6090575880828002</c:v>
                </c:pt>
                <c:pt idx="2571" formatCode="General">
                  <c:v>3.6109593008371399</c:v>
                </c:pt>
                <c:pt idx="2572" formatCode="General">
                  <c:v>3.61289342337844</c:v>
                </c:pt>
                <c:pt idx="2573" formatCode="General">
                  <c:v>3.6150319840648999</c:v>
                </c:pt>
                <c:pt idx="2574" formatCode="General">
                  <c:v>3.6167160985865201</c:v>
                </c:pt>
                <c:pt idx="2575" formatCode="General">
                  <c:v>3.6190439446829998</c:v>
                </c:pt>
                <c:pt idx="2576" formatCode="General">
                  <c:v>3.6203082331859502</c:v>
                </c:pt>
                <c:pt idx="2577" formatCode="General">
                  <c:v>3.62268313298358</c:v>
                </c:pt>
                <c:pt idx="2578" formatCode="General">
                  <c:v>3.6250518915302901</c:v>
                </c:pt>
                <c:pt idx="2579" formatCode="General">
                  <c:v>3.6271469634853801</c:v>
                </c:pt>
                <c:pt idx="2580" formatCode="General">
                  <c:v>3.6287849006522501</c:v>
                </c:pt>
                <c:pt idx="2581" formatCode="General">
                  <c:v>3.6303709292567601</c:v>
                </c:pt>
                <c:pt idx="2582" formatCode="General">
                  <c:v>3.6327106568538499</c:v>
                </c:pt>
                <c:pt idx="2583" formatCode="General">
                  <c:v>3.6342601260155498</c:v>
                </c:pt>
                <c:pt idx="2584" formatCode="General">
                  <c:v>3.6363359917909599</c:v>
                </c:pt>
                <c:pt idx="2585" formatCode="General">
                  <c:v>3.63842868318955</c:v>
                </c:pt>
                <c:pt idx="2586" formatCode="General">
                  <c:v>3.64059046229678</c:v>
                </c:pt>
                <c:pt idx="2587" formatCode="General">
                  <c:v>3.6429444818266501</c:v>
                </c:pt>
                <c:pt idx="2588" formatCode="General">
                  <c:v>3.6456418130500401</c:v>
                </c:pt>
                <c:pt idx="2589" formatCode="General">
                  <c:v>3.6483291115866301</c:v>
                </c:pt>
                <c:pt idx="2590" formatCode="General">
                  <c:v>3.6512115008328001</c:v>
                </c:pt>
                <c:pt idx="2591" formatCode="General">
                  <c:v>3.65279104575266</c:v>
                </c:pt>
                <c:pt idx="2592" formatCode="General">
                  <c:v>3.6550949492896501</c:v>
                </c:pt>
                <c:pt idx="2593" formatCode="General">
                  <c:v>3.6572365555163699</c:v>
                </c:pt>
                <c:pt idx="2594" formatCode="General">
                  <c:v>3.6592659737013098</c:v>
                </c:pt>
                <c:pt idx="2595" formatCode="General">
                  <c:v>3.6616053869871901</c:v>
                </c:pt>
                <c:pt idx="2596" formatCode="General">
                  <c:v>3.6631214606457201</c:v>
                </c:pt>
                <c:pt idx="2597" formatCode="General">
                  <c:v>3.6649301250096298</c:v>
                </c:pt>
                <c:pt idx="2598" formatCode="General">
                  <c:v>3.6677913824438502</c:v>
                </c:pt>
                <c:pt idx="2599" formatCode="General">
                  <c:v>3.6693438928968498</c:v>
                </c:pt>
                <c:pt idx="2600" formatCode="General">
                  <c:v>3.6718245256166901</c:v>
                </c:pt>
                <c:pt idx="2601" formatCode="General">
                  <c:v>3.6737944664865601</c:v>
                </c:pt>
                <c:pt idx="2602" formatCode="General">
                  <c:v>3.6758140926981699</c:v>
                </c:pt>
                <c:pt idx="2603" formatCode="General">
                  <c:v>3.67766795482247</c:v>
                </c:pt>
                <c:pt idx="2604" formatCode="General">
                  <c:v>3.6801229293592899</c:v>
                </c:pt>
                <c:pt idx="2605" formatCode="General">
                  <c:v>3.68153424148404</c:v>
                </c:pt>
                <c:pt idx="2606" formatCode="General">
                  <c:v>3.6834686351462098</c:v>
                </c:pt>
                <c:pt idx="2607" formatCode="General">
                  <c:v>3.68581968846205</c:v>
                </c:pt>
                <c:pt idx="2608" formatCode="General">
                  <c:v>3.6876265289686199</c:v>
                </c:pt>
                <c:pt idx="2609" formatCode="General">
                  <c:v>3.6897131876929499</c:v>
                </c:pt>
                <c:pt idx="2610" formatCode="General">
                  <c:v>3.6920713625238699</c:v>
                </c:pt>
                <c:pt idx="2611" formatCode="General">
                  <c:v>3.6943983787941401</c:v>
                </c:pt>
                <c:pt idx="2612" formatCode="General">
                  <c:v>3.69632888560509</c:v>
                </c:pt>
                <c:pt idx="2613" formatCode="General">
                  <c:v>3.6993579352340098</c:v>
                </c:pt>
                <c:pt idx="2614" formatCode="General">
                  <c:v>3.70168955778243</c:v>
                </c:pt>
                <c:pt idx="2615" formatCode="General">
                  <c:v>3.7039037289041699</c:v>
                </c:pt>
                <c:pt idx="2616" formatCode="General">
                  <c:v>3.7059854025460801</c:v>
                </c:pt>
                <c:pt idx="2617" formatCode="General">
                  <c:v>3.7081954209702701</c:v>
                </c:pt>
                <c:pt idx="2618" formatCode="General">
                  <c:v>3.7101055085842698</c:v>
                </c:pt>
                <c:pt idx="2619" formatCode="General">
                  <c:v>3.7126026558181899</c:v>
                </c:pt>
                <c:pt idx="2620" formatCode="General">
                  <c:v>3.7150653499680102</c:v>
                </c:pt>
                <c:pt idx="2621" formatCode="General">
                  <c:v>3.7178281442400398</c:v>
                </c:pt>
                <c:pt idx="2622" formatCode="General">
                  <c:v>3.7198854833758799</c:v>
                </c:pt>
                <c:pt idx="2623" formatCode="General">
                  <c:v>3.7217013385060498</c:v>
                </c:pt>
                <c:pt idx="2624" formatCode="General">
                  <c:v>3.7238962480533102</c:v>
                </c:pt>
                <c:pt idx="2625" formatCode="General">
                  <c:v>3.7262917874568098</c:v>
                </c:pt>
                <c:pt idx="2626" formatCode="General">
                  <c:v>3.7283190556723298</c:v>
                </c:pt>
                <c:pt idx="2627" formatCode="General">
                  <c:v>3.7310013352419298</c:v>
                </c:pt>
                <c:pt idx="2628" formatCode="General">
                  <c:v>3.7332029977647401</c:v>
                </c:pt>
                <c:pt idx="2629" formatCode="General">
                  <c:v>3.73498015454601</c:v>
                </c:pt>
                <c:pt idx="2630" formatCode="General">
                  <c:v>3.7374160712521101</c:v>
                </c:pt>
                <c:pt idx="2631" formatCode="General">
                  <c:v>3.7392244326989501</c:v>
                </c:pt>
                <c:pt idx="2632" formatCode="General">
                  <c:v>3.7420650389366101</c:v>
                </c:pt>
                <c:pt idx="2633" formatCode="General">
                  <c:v>3.7444214154302502</c:v>
                </c:pt>
                <c:pt idx="2634" formatCode="General">
                  <c:v>3.7465074145859898</c:v>
                </c:pt>
                <c:pt idx="2635" formatCode="General">
                  <c:v>3.7486042788459599</c:v>
                </c:pt>
                <c:pt idx="2636" formatCode="General">
                  <c:v>3.7507552549884098</c:v>
                </c:pt>
                <c:pt idx="2637" formatCode="General">
                  <c:v>3.75263766307109</c:v>
                </c:pt>
                <c:pt idx="2638" formatCode="General">
                  <c:v>3.7545262628789402</c:v>
                </c:pt>
                <c:pt idx="2639" formatCode="General">
                  <c:v>3.7572165530971202</c:v>
                </c:pt>
                <c:pt idx="2640" formatCode="General">
                  <c:v>3.7594919215471698</c:v>
                </c:pt>
                <c:pt idx="2641" formatCode="General">
                  <c:v>3.7614818755342698</c:v>
                </c:pt>
                <c:pt idx="2642" formatCode="General">
                  <c:v>3.7634012367621898</c:v>
                </c:pt>
                <c:pt idx="2643" formatCode="General">
                  <c:v>3.7652371595232501</c:v>
                </c:pt>
                <c:pt idx="2644" formatCode="General">
                  <c:v>3.76720653445902</c:v>
                </c:pt>
                <c:pt idx="2645" formatCode="General">
                  <c:v>3.7687023696647302</c:v>
                </c:pt>
                <c:pt idx="2646" formatCode="General">
                  <c:v>3.7707003146542601</c:v>
                </c:pt>
                <c:pt idx="2647" formatCode="General">
                  <c:v>3.77346521225126</c:v>
                </c:pt>
                <c:pt idx="2648" formatCode="General">
                  <c:v>3.7755888091220098</c:v>
                </c:pt>
                <c:pt idx="2649" formatCode="General">
                  <c:v>3.7772582799231298</c:v>
                </c:pt>
                <c:pt idx="2650" formatCode="General">
                  <c:v>3.77903467777216</c:v>
                </c:pt>
                <c:pt idx="2651" formatCode="General">
                  <c:v>3.7816487048883101</c:v>
                </c:pt>
                <c:pt idx="2652" formatCode="General">
                  <c:v>3.78365731551294</c:v>
                </c:pt>
                <c:pt idx="2653" formatCode="General">
                  <c:v>3.7862191187485101</c:v>
                </c:pt>
                <c:pt idx="2654" formatCode="General">
                  <c:v>3.7882998274758299</c:v>
                </c:pt>
                <c:pt idx="2655" formatCode="General">
                  <c:v>3.7907660801361298</c:v>
                </c:pt>
                <c:pt idx="2656" formatCode="General">
                  <c:v>3.7928572600688999</c:v>
                </c:pt>
                <c:pt idx="2657" formatCode="General">
                  <c:v>3.7949682347385698</c:v>
                </c:pt>
                <c:pt idx="2658" formatCode="General">
                  <c:v>3.79632207734547</c:v>
                </c:pt>
                <c:pt idx="2659" formatCode="General">
                  <c:v>3.7980242177964199</c:v>
                </c:pt>
                <c:pt idx="2660" formatCode="General">
                  <c:v>3.7999094737820398</c:v>
                </c:pt>
                <c:pt idx="2661" formatCode="General">
                  <c:v>3.8028185291133698</c:v>
                </c:pt>
                <c:pt idx="2662" formatCode="General">
                  <c:v>3.8053572347332798</c:v>
                </c:pt>
                <c:pt idx="2663" formatCode="General">
                  <c:v>3.8068986939652301</c:v>
                </c:pt>
                <c:pt idx="2664" formatCode="General">
                  <c:v>3.80878388755466</c:v>
                </c:pt>
                <c:pt idx="2665" formatCode="General">
                  <c:v>3.8107509135286501</c:v>
                </c:pt>
                <c:pt idx="2666" formatCode="General">
                  <c:v>3.81331539125437</c:v>
                </c:pt>
                <c:pt idx="2667" formatCode="General">
                  <c:v>3.8151512718040901</c:v>
                </c:pt>
                <c:pt idx="2668" formatCode="General">
                  <c:v>3.8167264979985198</c:v>
                </c:pt>
                <c:pt idx="2669" formatCode="General">
                  <c:v>3.8189162220168398</c:v>
                </c:pt>
                <c:pt idx="2670" formatCode="General">
                  <c:v>3.8213594973632001</c:v>
                </c:pt>
                <c:pt idx="2671" formatCode="General">
                  <c:v>3.8240329632360099</c:v>
                </c:pt>
                <c:pt idx="2672" formatCode="General">
                  <c:v>3.82584802495915</c:v>
                </c:pt>
                <c:pt idx="2673" formatCode="General">
                  <c:v>3.8275626929731699</c:v>
                </c:pt>
                <c:pt idx="2674" formatCode="General">
                  <c:v>3.8299448885796998</c:v>
                </c:pt>
                <c:pt idx="2675" formatCode="General">
                  <c:v>3.8321489992622899</c:v>
                </c:pt>
                <c:pt idx="2676" formatCode="General">
                  <c:v>3.8341611275591498</c:v>
                </c:pt>
                <c:pt idx="2677" formatCode="General">
                  <c:v>3.8368721824631198</c:v>
                </c:pt>
                <c:pt idx="2678" formatCode="General">
                  <c:v>3.8395952616415698</c:v>
                </c:pt>
                <c:pt idx="2679" formatCode="General">
                  <c:v>3.8418378070580199</c:v>
                </c:pt>
                <c:pt idx="2680" formatCode="General">
                  <c:v>3.8441949638276598</c:v>
                </c:pt>
                <c:pt idx="2681" formatCode="General">
                  <c:v>3.84590037347964</c:v>
                </c:pt>
                <c:pt idx="2682" formatCode="General">
                  <c:v>3.84932461340204</c:v>
                </c:pt>
                <c:pt idx="2683" formatCode="General">
                  <c:v>3.8512314389584801</c:v>
                </c:pt>
                <c:pt idx="2684" formatCode="General">
                  <c:v>3.8529069094352</c:v>
                </c:pt>
                <c:pt idx="2685" formatCode="General">
                  <c:v>3.8545638063546699</c:v>
                </c:pt>
                <c:pt idx="2686" formatCode="General">
                  <c:v>3.8561048409246701</c:v>
                </c:pt>
                <c:pt idx="2687" formatCode="General">
                  <c:v>3.85811960699575</c:v>
                </c:pt>
                <c:pt idx="2688" formatCode="General">
                  <c:v>3.8595498974409699</c:v>
                </c:pt>
                <c:pt idx="2689" formatCode="General">
                  <c:v>3.8616809278986501</c:v>
                </c:pt>
                <c:pt idx="2690" formatCode="General">
                  <c:v>3.8635732419081998</c:v>
                </c:pt>
                <c:pt idx="2691" formatCode="General">
                  <c:v>3.8658565835563699</c:v>
                </c:pt>
                <c:pt idx="2692" formatCode="General">
                  <c:v>3.8682471844034998</c:v>
                </c:pt>
                <c:pt idx="2693" formatCode="General">
                  <c:v>3.8696807149325698</c:v>
                </c:pt>
                <c:pt idx="2694" formatCode="General">
                  <c:v>3.87185249665395</c:v>
                </c:pt>
                <c:pt idx="2695" formatCode="General">
                  <c:v>3.8736954786978401</c:v>
                </c:pt>
                <c:pt idx="2696" formatCode="General">
                  <c:v>3.8765623135763199</c:v>
                </c:pt>
                <c:pt idx="2697" formatCode="General">
                  <c:v>3.8786837111178798</c:v>
                </c:pt>
                <c:pt idx="2698" formatCode="General">
                  <c:v>3.8814219854933398</c:v>
                </c:pt>
                <c:pt idx="2699" formatCode="General">
                  <c:v>3.88374743618385</c:v>
                </c:pt>
                <c:pt idx="2700" formatCode="General">
                  <c:v>3.8856510399753801</c:v>
                </c:pt>
                <c:pt idx="2701" formatCode="General">
                  <c:v>3.8872010169984499</c:v>
                </c:pt>
                <c:pt idx="2702" formatCode="General">
                  <c:v>3.88933640101616</c:v>
                </c:pt>
                <c:pt idx="2703" formatCode="General">
                  <c:v>3.89146348139281</c:v>
                </c:pt>
                <c:pt idx="2704" formatCode="General">
                  <c:v>3.8932321309897899</c:v>
                </c:pt>
                <c:pt idx="2705" formatCode="General">
                  <c:v>3.8954647537472402</c:v>
                </c:pt>
                <c:pt idx="2706" formatCode="General">
                  <c:v>3.8980033107812</c:v>
                </c:pt>
                <c:pt idx="2707" formatCode="General">
                  <c:v>3.9006414754795999</c:v>
                </c:pt>
                <c:pt idx="2708" formatCode="General">
                  <c:v>3.9038003340406302</c:v>
                </c:pt>
                <c:pt idx="2709" formatCode="General">
                  <c:v>3.90584999819322</c:v>
                </c:pt>
                <c:pt idx="2710" formatCode="General">
                  <c:v>3.90846109522507</c:v>
                </c:pt>
                <c:pt idx="2711" formatCode="General">
                  <c:v>3.9101268989119502</c:v>
                </c:pt>
                <c:pt idx="2712" formatCode="General">
                  <c:v>3.9121779354438999</c:v>
                </c:pt>
                <c:pt idx="2713" formatCode="General">
                  <c:v>3.91419767382627</c:v>
                </c:pt>
                <c:pt idx="2714" formatCode="General">
                  <c:v>3.9158932542768898</c:v>
                </c:pt>
                <c:pt idx="2715" formatCode="General">
                  <c:v>3.9187730304944401</c:v>
                </c:pt>
                <c:pt idx="2716" formatCode="General">
                  <c:v>3.9219170229339801</c:v>
                </c:pt>
                <c:pt idx="2717" formatCode="General">
                  <c:v>3.92428926239455</c:v>
                </c:pt>
                <c:pt idx="2718" formatCode="General">
                  <c:v>3.9265787944428201</c:v>
                </c:pt>
                <c:pt idx="2719" formatCode="General">
                  <c:v>3.92921741633941</c:v>
                </c:pt>
                <c:pt idx="2720" formatCode="General">
                  <c:v>3.9311426508708101</c:v>
                </c:pt>
                <c:pt idx="2721" formatCode="General">
                  <c:v>3.9341789080035299</c:v>
                </c:pt>
                <c:pt idx="2722" formatCode="General">
                  <c:v>3.9366645473354298</c:v>
                </c:pt>
                <c:pt idx="2723" formatCode="General">
                  <c:v>3.9392680176233998</c:v>
                </c:pt>
                <c:pt idx="2724" formatCode="General">
                  <c:v>3.94162715669008</c:v>
                </c:pt>
                <c:pt idx="2725" formatCode="General">
                  <c:v>3.9438672128199799</c:v>
                </c:pt>
                <c:pt idx="2726" formatCode="General">
                  <c:v>3.9465117717511702</c:v>
                </c:pt>
                <c:pt idx="2727" formatCode="General">
                  <c:v>3.9483387648714401</c:v>
                </c:pt>
                <c:pt idx="2728" formatCode="General">
                  <c:v>3.9501605986524102</c:v>
                </c:pt>
                <c:pt idx="2729" formatCode="General">
                  <c:v>3.9523197253537901</c:v>
                </c:pt>
                <c:pt idx="2730" formatCode="General">
                  <c:v>3.95506429751737</c:v>
                </c:pt>
                <c:pt idx="2731" formatCode="General">
                  <c:v>3.95830590684487</c:v>
                </c:pt>
                <c:pt idx="2732" formatCode="General">
                  <c:v>3.9598734135253002</c:v>
                </c:pt>
                <c:pt idx="2733" formatCode="General">
                  <c:v>3.9620285598449998</c:v>
                </c:pt>
                <c:pt idx="2734" formatCode="General">
                  <c:v>3.9640533179378998</c:v>
                </c:pt>
                <c:pt idx="2735" formatCode="General">
                  <c:v>3.9668711032947699</c:v>
                </c:pt>
                <c:pt idx="2736" formatCode="General">
                  <c:v>3.9687218933543602</c:v>
                </c:pt>
                <c:pt idx="2737" formatCode="General">
                  <c:v>3.9708701875294001</c:v>
                </c:pt>
                <c:pt idx="2738" formatCode="General">
                  <c:v>3.9732998694446899</c:v>
                </c:pt>
                <c:pt idx="2739" formatCode="General">
                  <c:v>3.9766679190224901</c:v>
                </c:pt>
                <c:pt idx="2740" formatCode="General">
                  <c:v>3.9795068268528802</c:v>
                </c:pt>
                <c:pt idx="2741" formatCode="General">
                  <c:v>3.9819872454235301</c:v>
                </c:pt>
                <c:pt idx="2742" formatCode="General">
                  <c:v>3.9836791145536901</c:v>
                </c:pt>
                <c:pt idx="2743" formatCode="General">
                  <c:v>3.98672582630478</c:v>
                </c:pt>
                <c:pt idx="2744" formatCode="General">
                  <c:v>3.9887982738402399</c:v>
                </c:pt>
                <c:pt idx="2745" formatCode="General">
                  <c:v>3.9918859666856399</c:v>
                </c:pt>
                <c:pt idx="2746" formatCode="General">
                  <c:v>3.9943862470703801</c:v>
                </c:pt>
                <c:pt idx="2747" formatCode="General">
                  <c:v>3.9965559464833098</c:v>
                </c:pt>
                <c:pt idx="2748" formatCode="General">
                  <c:v>3.9987693631579999</c:v>
                </c:pt>
                <c:pt idx="2749" formatCode="General">
                  <c:v>4.0009494339637701</c:v>
                </c:pt>
                <c:pt idx="2750" formatCode="General">
                  <c:v>4.0030672807185104</c:v>
                </c:pt>
                <c:pt idx="2751" formatCode="General">
                  <c:v>4.0052246078511997</c:v>
                </c:pt>
                <c:pt idx="2752" formatCode="General">
                  <c:v>4.00748141250416</c:v>
                </c:pt>
                <c:pt idx="2753" formatCode="General">
                  <c:v>4.0105376977440397</c:v>
                </c:pt>
                <c:pt idx="2754" formatCode="General">
                  <c:v>4.0133407320233596</c:v>
                </c:pt>
                <c:pt idx="2755" formatCode="General">
                  <c:v>4.0152622550111099</c:v>
                </c:pt>
                <c:pt idx="2756" formatCode="General">
                  <c:v>4.0179913566815397</c:v>
                </c:pt>
                <c:pt idx="2757" formatCode="General">
                  <c:v>4.0203402015696001</c:v>
                </c:pt>
                <c:pt idx="2758" formatCode="General">
                  <c:v>4.0226430945318299</c:v>
                </c:pt>
                <c:pt idx="2759" formatCode="General">
                  <c:v>4.0250348114349901</c:v>
                </c:pt>
                <c:pt idx="2760" formatCode="General">
                  <c:v>4.0268757161335902</c:v>
                </c:pt>
                <c:pt idx="2761" formatCode="General">
                  <c:v>4.0287143253081901</c:v>
                </c:pt>
                <c:pt idx="2762" formatCode="General">
                  <c:v>4.0310347523279999</c:v>
                </c:pt>
                <c:pt idx="2763" formatCode="General">
                  <c:v>4.03310267089193</c:v>
                </c:pt>
                <c:pt idx="2764" formatCode="General">
                  <c:v>4.0368431256216297</c:v>
                </c:pt>
                <c:pt idx="2765" formatCode="General">
                  <c:v>4.03959740627245</c:v>
                </c:pt>
                <c:pt idx="2766" formatCode="General">
                  <c:v>4.0413433349746697</c:v>
                </c:pt>
                <c:pt idx="2767" formatCode="General">
                  <c:v>4.0444695309591596</c:v>
                </c:pt>
                <c:pt idx="2768" formatCode="General">
                  <c:v>4.0463010069334704</c:v>
                </c:pt>
                <c:pt idx="2769" formatCode="General">
                  <c:v>4.0490380603435501</c:v>
                </c:pt>
                <c:pt idx="2770" formatCode="General">
                  <c:v>4.0516734275582396</c:v>
                </c:pt>
                <c:pt idx="2771" formatCode="General">
                  <c:v>4.0538964905650099</c:v>
                </c:pt>
                <c:pt idx="2772" formatCode="General">
                  <c:v>4.0566867099262502</c:v>
                </c:pt>
                <c:pt idx="2773" formatCode="General">
                  <c:v>4.0592114570218998</c:v>
                </c:pt>
                <c:pt idx="2774" formatCode="General">
                  <c:v>4.0615156661379199</c:v>
                </c:pt>
                <c:pt idx="2775" formatCode="General">
                  <c:v>4.0634825311771996</c:v>
                </c:pt>
                <c:pt idx="2776" formatCode="General">
                  <c:v>4.06587475624357</c:v>
                </c:pt>
                <c:pt idx="2777" formatCode="General">
                  <c:v>4.0683931642668902</c:v>
                </c:pt>
                <c:pt idx="2778" formatCode="General">
                  <c:v>4.0705476519425599</c:v>
                </c:pt>
                <c:pt idx="2779" formatCode="General">
                  <c:v>4.07321569846673</c:v>
                </c:pt>
                <c:pt idx="2780" formatCode="General">
                  <c:v>4.0756687424645301</c:v>
                </c:pt>
                <c:pt idx="2781" formatCode="General">
                  <c:v>4.0778228770653504</c:v>
                </c:pt>
                <c:pt idx="2782" formatCode="General">
                  <c:v>4.0798022638843996</c:v>
                </c:pt>
                <c:pt idx="2783" formatCode="General">
                  <c:v>4.0821511671799904</c:v>
                </c:pt>
                <c:pt idx="2784" formatCode="General">
                  <c:v>4.0853437732065601</c:v>
                </c:pt>
                <c:pt idx="2785" formatCode="General">
                  <c:v>4.0882818373370302</c:v>
                </c:pt>
                <c:pt idx="2786" formatCode="General">
                  <c:v>4.0903757957631299</c:v>
                </c:pt>
                <c:pt idx="2787" formatCode="General">
                  <c:v>4.0929624742269199</c:v>
                </c:pt>
                <c:pt idx="2788" formatCode="General">
                  <c:v>4.0948411197165502</c:v>
                </c:pt>
                <c:pt idx="2789" formatCode="General">
                  <c:v>4.0966365957207698</c:v>
                </c:pt>
                <c:pt idx="2790" formatCode="General">
                  <c:v>4.0991379510746198</c:v>
                </c:pt>
                <c:pt idx="2791" formatCode="General">
                  <c:v>4.1019436746390596</c:v>
                </c:pt>
                <c:pt idx="2792" formatCode="General">
                  <c:v>4.1044772627916304</c:v>
                </c:pt>
                <c:pt idx="2793" formatCode="General">
                  <c:v>4.1075885069362599</c:v>
                </c:pt>
                <c:pt idx="2794" formatCode="General">
                  <c:v>4.1093053989388197</c:v>
                </c:pt>
                <c:pt idx="2795" formatCode="General">
                  <c:v>4.1117669768759404</c:v>
                </c:pt>
                <c:pt idx="2796" formatCode="General">
                  <c:v>4.1148331861531702</c:v>
                </c:pt>
                <c:pt idx="2797" formatCode="General">
                  <c:v>4.1172063752456403</c:v>
                </c:pt>
                <c:pt idx="2798" formatCode="General">
                  <c:v>4.1191492302566504</c:v>
                </c:pt>
                <c:pt idx="2799" formatCode="General">
                  <c:v>4.1213041608109799</c:v>
                </c:pt>
                <c:pt idx="2800" formatCode="General">
                  <c:v>4.1238254367506499</c:v>
                </c:pt>
                <c:pt idx="2801" formatCode="General">
                  <c:v>4.12565601212766</c:v>
                </c:pt>
                <c:pt idx="2802" formatCode="General">
                  <c:v>4.1283379002785603</c:v>
                </c:pt>
                <c:pt idx="2803" formatCode="General">
                  <c:v>4.1300238705479702</c:v>
                </c:pt>
                <c:pt idx="2804" formatCode="General">
                  <c:v>4.1332605588323998</c:v>
                </c:pt>
                <c:pt idx="2805" formatCode="General">
                  <c:v>4.1366377421580198</c:v>
                </c:pt>
                <c:pt idx="2806" formatCode="General">
                  <c:v>4.13962750455359</c:v>
                </c:pt>
                <c:pt idx="2807" formatCode="General">
                  <c:v>4.1411861824228398</c:v>
                </c:pt>
                <c:pt idx="2808" formatCode="General">
                  <c:v>4.14322365480652</c:v>
                </c:pt>
                <c:pt idx="2809" formatCode="General">
                  <c:v>4.1450921413082904</c:v>
                </c:pt>
                <c:pt idx="2810" formatCode="General">
                  <c:v>4.1475216658496201</c:v>
                </c:pt>
                <c:pt idx="2811" formatCode="General">
                  <c:v>4.1505467624175001</c:v>
                </c:pt>
                <c:pt idx="2812" formatCode="General">
                  <c:v>4.1531711659643804</c:v>
                </c:pt>
                <c:pt idx="2813" formatCode="General">
                  <c:v>4.1560169867106698</c:v>
                </c:pt>
                <c:pt idx="2814" formatCode="General">
                  <c:v>4.1587430503118101</c:v>
                </c:pt>
                <c:pt idx="2815" formatCode="General">
                  <c:v>4.1611885275451002</c:v>
                </c:pt>
                <c:pt idx="2816" formatCode="General">
                  <c:v>4.1631444739206698</c:v>
                </c:pt>
                <c:pt idx="2817" formatCode="General">
                  <c:v>4.1657871846156098</c:v>
                </c:pt>
                <c:pt idx="2818" formatCode="General">
                  <c:v>4.16899029088317</c:v>
                </c:pt>
                <c:pt idx="2819" formatCode="General">
                  <c:v>4.1712464471987296</c:v>
                </c:pt>
                <c:pt idx="2820" formatCode="General">
                  <c:v>4.1738257786453898</c:v>
                </c:pt>
                <c:pt idx="2821" formatCode="General">
                  <c:v>4.1765337535565603</c:v>
                </c:pt>
                <c:pt idx="2822" formatCode="General">
                  <c:v>4.1792570525138704</c:v>
                </c:pt>
                <c:pt idx="2823" formatCode="General">
                  <c:v>4.18281109999179</c:v>
                </c:pt>
                <c:pt idx="2824" formatCode="General">
                  <c:v>4.18483817435345</c:v>
                </c:pt>
                <c:pt idx="2825" formatCode="General">
                  <c:v>4.1868433325360197</c:v>
                </c:pt>
                <c:pt idx="2826" formatCode="General">
                  <c:v>4.19032984717688</c:v>
                </c:pt>
                <c:pt idx="2827" formatCode="General">
                  <c:v>4.1934407351207197</c:v>
                </c:pt>
                <c:pt idx="2828" formatCode="General">
                  <c:v>4.1957748346534798</c:v>
                </c:pt>
                <c:pt idx="2829" formatCode="General">
                  <c:v>4.1986694734353103</c:v>
                </c:pt>
                <c:pt idx="2830" formatCode="General">
                  <c:v>4.2016040826220697</c:v>
                </c:pt>
                <c:pt idx="2831" formatCode="General">
                  <c:v>4.2040369853168897</c:v>
                </c:pt>
                <c:pt idx="2832" formatCode="General">
                  <c:v>4.2057667971622203</c:v>
                </c:pt>
                <c:pt idx="2833" formatCode="General">
                  <c:v>4.2083184805360698</c:v>
                </c:pt>
                <c:pt idx="2834" formatCode="General">
                  <c:v>4.20990918180311</c:v>
                </c:pt>
                <c:pt idx="2835" formatCode="General">
                  <c:v>4.2125294884987197</c:v>
                </c:pt>
                <c:pt idx="2836" formatCode="General">
                  <c:v>4.2150797138928402</c:v>
                </c:pt>
                <c:pt idx="2837" formatCode="General">
                  <c:v>4.2172309920051401</c:v>
                </c:pt>
                <c:pt idx="2838" formatCode="General">
                  <c:v>4.2193386857835602</c:v>
                </c:pt>
                <c:pt idx="2839" formatCode="General">
                  <c:v>4.2224070007457701</c:v>
                </c:pt>
                <c:pt idx="2840" formatCode="General">
                  <c:v>4.2253102389952399</c:v>
                </c:pt>
                <c:pt idx="2841" formatCode="General">
                  <c:v>4.2280698474620699</c:v>
                </c:pt>
                <c:pt idx="2842" formatCode="General">
                  <c:v>4.2304325344686502</c:v>
                </c:pt>
                <c:pt idx="2843" formatCode="General">
                  <c:v>4.2332502123371496</c:v>
                </c:pt>
                <c:pt idx="2844" formatCode="General">
                  <c:v>4.2372547160126999</c:v>
                </c:pt>
                <c:pt idx="2845" formatCode="General">
                  <c:v>4.2402283269836598</c:v>
                </c:pt>
                <c:pt idx="2846" formatCode="General">
                  <c:v>4.2424802687720202</c:v>
                </c:pt>
                <c:pt idx="2847" formatCode="General">
                  <c:v>4.2459550087559199</c:v>
                </c:pt>
                <c:pt idx="2848" formatCode="General">
                  <c:v>4.24868987775882</c:v>
                </c:pt>
                <c:pt idx="2849" formatCode="General">
                  <c:v>4.2514332361724403</c:v>
                </c:pt>
                <c:pt idx="2850" formatCode="General">
                  <c:v>4.2537034759493304</c:v>
                </c:pt>
                <c:pt idx="2851" formatCode="General">
                  <c:v>4.2557958710515997</c:v>
                </c:pt>
                <c:pt idx="2852" formatCode="General">
                  <c:v>4.2585544224217999</c:v>
                </c:pt>
                <c:pt idx="2853" formatCode="General">
                  <c:v>4.2605000295599504</c:v>
                </c:pt>
                <c:pt idx="2854" formatCode="General">
                  <c:v>4.2636438760967597</c:v>
                </c:pt>
                <c:pt idx="2855" formatCode="General">
                  <c:v>4.26659725789421</c:v>
                </c:pt>
                <c:pt idx="2856" formatCode="General">
                  <c:v>4.2689050738760601</c:v>
                </c:pt>
                <c:pt idx="2857" formatCode="General">
                  <c:v>4.2706816737010502</c:v>
                </c:pt>
                <c:pt idx="2858" formatCode="General">
                  <c:v>4.2734379960981297</c:v>
                </c:pt>
                <c:pt idx="2859" formatCode="General">
                  <c:v>4.2755317811715896</c:v>
                </c:pt>
                <c:pt idx="2860" formatCode="General">
                  <c:v>4.2791156878149996</c:v>
                </c:pt>
                <c:pt idx="2861" formatCode="General">
                  <c:v>4.2815902590190902</c:v>
                </c:pt>
                <c:pt idx="2862" formatCode="General">
                  <c:v>4.2844659432055501</c:v>
                </c:pt>
                <c:pt idx="2863" formatCode="General">
                  <c:v>4.2877141037264304</c:v>
                </c:pt>
                <c:pt idx="2864" formatCode="General">
                  <c:v>4.2905898034953101</c:v>
                </c:pt>
                <c:pt idx="2865" formatCode="General">
                  <c:v>4.2920599568611602</c:v>
                </c:pt>
                <c:pt idx="2866" formatCode="General">
                  <c:v>4.2954127365427004</c:v>
                </c:pt>
                <c:pt idx="2867" formatCode="General">
                  <c:v>4.2982567038184198</c:v>
                </c:pt>
                <c:pt idx="2868" formatCode="General">
                  <c:v>4.30103953992763</c:v>
                </c:pt>
                <c:pt idx="2869" formatCode="General">
                  <c:v>4.3046208387158504</c:v>
                </c:pt>
                <c:pt idx="2870" formatCode="General">
                  <c:v>4.3076716438328102</c:v>
                </c:pt>
                <c:pt idx="2871" formatCode="General">
                  <c:v>4.3107907829102396</c:v>
                </c:pt>
                <c:pt idx="2872" formatCode="General">
                  <c:v>4.31255812409269</c:v>
                </c:pt>
                <c:pt idx="2873" formatCode="General">
                  <c:v>4.31504210617193</c:v>
                </c:pt>
                <c:pt idx="2874" formatCode="General">
                  <c:v>4.3177680611812104</c:v>
                </c:pt>
                <c:pt idx="2875" formatCode="General">
                  <c:v>4.3199605461887502</c:v>
                </c:pt>
                <c:pt idx="2876" formatCode="General">
                  <c:v>4.3221046933295302</c:v>
                </c:pt>
                <c:pt idx="2877" formatCode="General">
                  <c:v>4.3255054152442902</c:v>
                </c:pt>
                <c:pt idx="2878" formatCode="General">
                  <c:v>4.32862466723632</c:v>
                </c:pt>
                <c:pt idx="2879" formatCode="General">
                  <c:v>4.3308988716354602</c:v>
                </c:pt>
                <c:pt idx="2880" formatCode="General">
                  <c:v>4.3340773858844104</c:v>
                </c:pt>
                <c:pt idx="2881" formatCode="General">
                  <c:v>4.33714471175767</c:v>
                </c:pt>
                <c:pt idx="2882" formatCode="General">
                  <c:v>4.3389398721620598</c:v>
                </c:pt>
                <c:pt idx="2883" formatCode="General">
                  <c:v>4.3416035020681401</c:v>
                </c:pt>
                <c:pt idx="2884" formatCode="General">
                  <c:v>4.3442955812871302</c:v>
                </c:pt>
                <c:pt idx="2885" formatCode="General">
                  <c:v>4.34803443196191</c:v>
                </c:pt>
                <c:pt idx="2886" formatCode="General">
                  <c:v>4.3505830140755197</c:v>
                </c:pt>
                <c:pt idx="2887" formatCode="General">
                  <c:v>4.3528916400528201</c:v>
                </c:pt>
                <c:pt idx="2888" formatCode="General">
                  <c:v>4.3559781902217498</c:v>
                </c:pt>
                <c:pt idx="2889" formatCode="General">
                  <c:v>4.3580216621081798</c:v>
                </c:pt>
                <c:pt idx="2890" formatCode="General">
                  <c:v>4.3600264579436097</c:v>
                </c:pt>
                <c:pt idx="2891" formatCode="General">
                  <c:v>4.3626687624938896</c:v>
                </c:pt>
                <c:pt idx="2892" formatCode="General">
                  <c:v>4.3666471483678704</c:v>
                </c:pt>
                <c:pt idx="2893" formatCode="General">
                  <c:v>4.3692788728152303</c:v>
                </c:pt>
                <c:pt idx="2894" formatCode="General">
                  <c:v>4.3724445296881198</c:v>
                </c:pt>
                <c:pt idx="2895" formatCode="General">
                  <c:v>4.37594556910439</c:v>
                </c:pt>
                <c:pt idx="2896" formatCode="General">
                  <c:v>4.3780833215281696</c:v>
                </c:pt>
                <c:pt idx="2897" formatCode="General">
                  <c:v>4.3803725045083297</c:v>
                </c:pt>
                <c:pt idx="2898" formatCode="General">
                  <c:v>4.3825480994366997</c:v>
                </c:pt>
                <c:pt idx="2899" formatCode="General">
                  <c:v>4.3857837939407398</c:v>
                </c:pt>
                <c:pt idx="2900" formatCode="General">
                  <c:v>4.3888015374602496</c:v>
                </c:pt>
                <c:pt idx="2901" formatCode="General">
                  <c:v>4.3922097549705104</c:v>
                </c:pt>
                <c:pt idx="2902" formatCode="General">
                  <c:v>4.39463734761667</c:v>
                </c:pt>
                <c:pt idx="2903" formatCode="General">
                  <c:v>4.3972890182796602</c:v>
                </c:pt>
                <c:pt idx="2904" formatCode="General">
                  <c:v>4.4001176966700299</c:v>
                </c:pt>
                <c:pt idx="2905" formatCode="General">
                  <c:v>4.40234317245028</c:v>
                </c:pt>
                <c:pt idx="2906" formatCode="General">
                  <c:v>4.4041199361253502</c:v>
                </c:pt>
                <c:pt idx="2907" formatCode="General">
                  <c:v>4.4067038913421399</c:v>
                </c:pt>
                <c:pt idx="2908" formatCode="General">
                  <c:v>4.4097251577141598</c:v>
                </c:pt>
                <c:pt idx="2909" formatCode="General">
                  <c:v>4.41310083372628</c:v>
                </c:pt>
                <c:pt idx="2910" formatCode="General">
                  <c:v>4.41574077265936</c:v>
                </c:pt>
                <c:pt idx="2911" formatCode="General">
                  <c:v>4.4176499189090999</c:v>
                </c:pt>
                <c:pt idx="2912" formatCode="General">
                  <c:v>4.4199403184033796</c:v>
                </c:pt>
                <c:pt idx="2913" formatCode="General">
                  <c:v>4.4228835344667496</c:v>
                </c:pt>
                <c:pt idx="2914" formatCode="General">
                  <c:v>4.4263659636849297</c:v>
                </c:pt>
                <c:pt idx="2915" formatCode="General">
                  <c:v>4.4292170572139202</c:v>
                </c:pt>
                <c:pt idx="2916" formatCode="General">
                  <c:v>4.4333260792908398</c:v>
                </c:pt>
                <c:pt idx="2917" formatCode="General">
                  <c:v>4.4364771674354202</c:v>
                </c:pt>
                <c:pt idx="2918" formatCode="General">
                  <c:v>4.4405585583891503</c:v>
                </c:pt>
                <c:pt idx="2919" formatCode="General">
                  <c:v>4.4427803173932903</c:v>
                </c:pt>
                <c:pt idx="2920" formatCode="General">
                  <c:v>4.4455279859903598</c:v>
                </c:pt>
                <c:pt idx="2921" formatCode="General">
                  <c:v>4.4484844893206903</c:v>
                </c:pt>
                <c:pt idx="2922" formatCode="General">
                  <c:v>4.4517916279468004</c:v>
                </c:pt>
                <c:pt idx="2923" formatCode="General">
                  <c:v>4.4552903919544402</c:v>
                </c:pt>
                <c:pt idx="2924" formatCode="General">
                  <c:v>4.45868945668244</c:v>
                </c:pt>
                <c:pt idx="2925" formatCode="General">
                  <c:v>4.4604200344138798</c:v>
                </c:pt>
                <c:pt idx="2926" formatCode="General">
                  <c:v>4.4628706878315301</c:v>
                </c:pt>
                <c:pt idx="2927" formatCode="General">
                  <c:v>4.4656620461901104</c:v>
                </c:pt>
                <c:pt idx="2928" formatCode="General">
                  <c:v>4.4677140141760496</c:v>
                </c:pt>
                <c:pt idx="2929" formatCode="General">
                  <c:v>4.4704252120212802</c:v>
                </c:pt>
                <c:pt idx="2930" formatCode="General">
                  <c:v>4.4733874719608204</c:v>
                </c:pt>
                <c:pt idx="2931" formatCode="General">
                  <c:v>4.4771986789773601</c:v>
                </c:pt>
                <c:pt idx="2932" formatCode="General">
                  <c:v>4.4804627984284302</c:v>
                </c:pt>
                <c:pt idx="2933" formatCode="General">
                  <c:v>4.4832742055010097</c:v>
                </c:pt>
                <c:pt idx="2934" formatCode="General">
                  <c:v>4.4866633030686502</c:v>
                </c:pt>
                <c:pt idx="2935" formatCode="General">
                  <c:v>4.4898808859241299</c:v>
                </c:pt>
                <c:pt idx="2936" formatCode="General">
                  <c:v>4.4933793383241598</c:v>
                </c:pt>
                <c:pt idx="2937" formatCode="General">
                  <c:v>4.4964612897822596</c:v>
                </c:pt>
                <c:pt idx="2938" formatCode="General">
                  <c:v>4.4999283864093798</c:v>
                </c:pt>
                <c:pt idx="2939" formatCode="General">
                  <c:v>4.5032306487739202</c:v>
                </c:pt>
                <c:pt idx="2940" formatCode="General">
                  <c:v>4.5063162598124196</c:v>
                </c:pt>
                <c:pt idx="2941" formatCode="General">
                  <c:v>4.5105152190794602</c:v>
                </c:pt>
                <c:pt idx="2942" formatCode="General">
                  <c:v>4.5146101111352701</c:v>
                </c:pt>
                <c:pt idx="2943" formatCode="General">
                  <c:v>4.5177505403605904</c:v>
                </c:pt>
                <c:pt idx="2944" formatCode="General">
                  <c:v>4.5213079835763503</c:v>
                </c:pt>
                <c:pt idx="2945" formatCode="General">
                  <c:v>4.5243207869813897</c:v>
                </c:pt>
                <c:pt idx="2946" formatCode="General">
                  <c:v>4.5273196401579998</c:v>
                </c:pt>
                <c:pt idx="2947" formatCode="General">
                  <c:v>4.53001136850762</c:v>
                </c:pt>
                <c:pt idx="2948" formatCode="General">
                  <c:v>4.5324487384630396</c:v>
                </c:pt>
                <c:pt idx="2949" formatCode="General">
                  <c:v>4.5354111360492597</c:v>
                </c:pt>
                <c:pt idx="2950" formatCode="General">
                  <c:v>4.5381674454035004</c:v>
                </c:pt>
                <c:pt idx="2951" formatCode="General">
                  <c:v>4.5412139608815796</c:v>
                </c:pt>
                <c:pt idx="2952" formatCode="General">
                  <c:v>4.5436245624482998</c:v>
                </c:pt>
                <c:pt idx="2953" formatCode="General">
                  <c:v>4.5461347799062901</c:v>
                </c:pt>
                <c:pt idx="2954" formatCode="General">
                  <c:v>4.5486637495431399</c:v>
                </c:pt>
                <c:pt idx="2955" formatCode="General">
                  <c:v>4.5514438008862204</c:v>
                </c:pt>
                <c:pt idx="2956" formatCode="General">
                  <c:v>4.5553123458227303</c:v>
                </c:pt>
                <c:pt idx="2957" formatCode="General">
                  <c:v>4.5587517052607396</c:v>
                </c:pt>
                <c:pt idx="2958" formatCode="General">
                  <c:v>4.5607893643543296</c:v>
                </c:pt>
                <c:pt idx="2959" formatCode="General">
                  <c:v>4.5631756274449202</c:v>
                </c:pt>
                <c:pt idx="2960" formatCode="General">
                  <c:v>4.5656425643284502</c:v>
                </c:pt>
                <c:pt idx="2961" formatCode="General">
                  <c:v>4.5679720172880902</c:v>
                </c:pt>
                <c:pt idx="2962" formatCode="General">
                  <c:v>4.5709053068911096</c:v>
                </c:pt>
                <c:pt idx="2963" formatCode="General">
                  <c:v>4.5738133342111196</c:v>
                </c:pt>
                <c:pt idx="2964" formatCode="General">
                  <c:v>4.5772802816805003</c:v>
                </c:pt>
                <c:pt idx="2965" formatCode="General">
                  <c:v>4.5796163199694897</c:v>
                </c:pt>
                <c:pt idx="2966" formatCode="General">
                  <c:v>4.5822675005714002</c:v>
                </c:pt>
                <c:pt idx="2967" formatCode="General">
                  <c:v>4.5856870903703104</c:v>
                </c:pt>
                <c:pt idx="2968" formatCode="General">
                  <c:v>4.5882930456292499</c:v>
                </c:pt>
                <c:pt idx="2969" formatCode="General">
                  <c:v>4.5926034489974397</c:v>
                </c:pt>
                <c:pt idx="2970" formatCode="General">
                  <c:v>4.5955246958285798</c:v>
                </c:pt>
                <c:pt idx="2971" formatCode="General">
                  <c:v>4.5974750339382</c:v>
                </c:pt>
                <c:pt idx="2972" formatCode="General">
                  <c:v>4.6004638314092299</c:v>
                </c:pt>
                <c:pt idx="2973" formatCode="General">
                  <c:v>4.6032729994662702</c:v>
                </c:pt>
                <c:pt idx="2974" formatCode="General">
                  <c:v>4.6070830877996203</c:v>
                </c:pt>
                <c:pt idx="2975" formatCode="General">
                  <c:v>4.6096408607589003</c:v>
                </c:pt>
                <c:pt idx="2976" formatCode="General">
                  <c:v>4.6117595788545902</c:v>
                </c:pt>
                <c:pt idx="2977" formatCode="General">
                  <c:v>4.6141377074610102</c:v>
                </c:pt>
                <c:pt idx="2978" formatCode="General">
                  <c:v>4.61750914877158</c:v>
                </c:pt>
                <c:pt idx="2979" formatCode="General">
                  <c:v>4.6201107944852602</c:v>
                </c:pt>
                <c:pt idx="2980" formatCode="General">
                  <c:v>4.6220896043301298</c:v>
                </c:pt>
                <c:pt idx="2981" formatCode="General">
                  <c:v>4.6251214438828603</c:v>
                </c:pt>
                <c:pt idx="2982" formatCode="General">
                  <c:v>4.6275956752116896</c:v>
                </c:pt>
                <c:pt idx="2983" formatCode="General">
                  <c:v>4.6318170918344697</c:v>
                </c:pt>
                <c:pt idx="2984" formatCode="General">
                  <c:v>4.6344655409042401</c:v>
                </c:pt>
                <c:pt idx="2985" formatCode="General">
                  <c:v>4.6377729422523801</c:v>
                </c:pt>
                <c:pt idx="2986" formatCode="General">
                  <c:v>4.6409008422910301</c:v>
                </c:pt>
                <c:pt idx="2987" formatCode="General">
                  <c:v>4.6444731910074104</c:v>
                </c:pt>
                <c:pt idx="2988" formatCode="General">
                  <c:v>4.6475929183579403</c:v>
                </c:pt>
                <c:pt idx="2989" formatCode="General">
                  <c:v>4.6506603495062198</c:v>
                </c:pt>
                <c:pt idx="2990" formatCode="General">
                  <c:v>4.6541552033163196</c:v>
                </c:pt>
                <c:pt idx="2991" formatCode="General">
                  <c:v>4.6573073716353903</c:v>
                </c:pt>
                <c:pt idx="2992" formatCode="General">
                  <c:v>4.6607590593120696</c:v>
                </c:pt>
                <c:pt idx="2993" formatCode="General">
                  <c:v>4.6638268701055203</c:v>
                </c:pt>
                <c:pt idx="2994" formatCode="General">
                  <c:v>4.6679721552597</c:v>
                </c:pt>
                <c:pt idx="2995" formatCode="General">
                  <c:v>4.6713325508292796</c:v>
                </c:pt>
                <c:pt idx="2996" formatCode="General">
                  <c:v>4.6746076573674404</c:v>
                </c:pt>
                <c:pt idx="2997" formatCode="General">
                  <c:v>4.6774442918943002</c:v>
                </c:pt>
                <c:pt idx="2998" formatCode="General">
                  <c:v>4.6799528839809703</c:v>
                </c:pt>
                <c:pt idx="2999" formatCode="General">
                  <c:v>4.6821907468950297</c:v>
                </c:pt>
                <c:pt idx="3000" formatCode="General">
                  <c:v>4.6851815129142</c:v>
                </c:pt>
                <c:pt idx="3001" formatCode="General">
                  <c:v>4.6886967736239997</c:v>
                </c:pt>
                <c:pt idx="3002" formatCode="General">
                  <c:v>4.6915161273591899</c:v>
                </c:pt>
                <c:pt idx="3003" formatCode="General">
                  <c:v>4.6942616374112998</c:v>
                </c:pt>
                <c:pt idx="3004" formatCode="General">
                  <c:v>4.6975206462203598</c:v>
                </c:pt>
                <c:pt idx="3005" formatCode="General">
                  <c:v>4.7005394220898697</c:v>
                </c:pt>
                <c:pt idx="3006" formatCode="General">
                  <c:v>4.7029137879851799</c:v>
                </c:pt>
                <c:pt idx="3007" formatCode="General">
                  <c:v>4.7062484522397598</c:v>
                </c:pt>
                <c:pt idx="3008" formatCode="General">
                  <c:v>4.7095668663386299</c:v>
                </c:pt>
                <c:pt idx="3009" formatCode="General">
                  <c:v>4.7134043883074801</c:v>
                </c:pt>
                <c:pt idx="3010" formatCode="General">
                  <c:v>4.7167519796847204</c:v>
                </c:pt>
                <c:pt idx="3011" formatCode="General">
                  <c:v>4.7201739233957403</c:v>
                </c:pt>
                <c:pt idx="3012" formatCode="General">
                  <c:v>4.7235383131036697</c:v>
                </c:pt>
                <c:pt idx="3013" formatCode="General">
                  <c:v>4.7261528134891</c:v>
                </c:pt>
                <c:pt idx="3014" formatCode="General">
                  <c:v>4.7290602120441898</c:v>
                </c:pt>
                <c:pt idx="3015" formatCode="General">
                  <c:v>4.7313619754017999</c:v>
                </c:pt>
                <c:pt idx="3016" formatCode="General">
                  <c:v>4.7338904769691199</c:v>
                </c:pt>
                <c:pt idx="3017" formatCode="General">
                  <c:v>4.7370366265613102</c:v>
                </c:pt>
                <c:pt idx="3018" formatCode="General">
                  <c:v>4.7402872807983103</c:v>
                </c:pt>
                <c:pt idx="3019" formatCode="General">
                  <c:v>4.7445043409007397</c:v>
                </c:pt>
                <c:pt idx="3020" formatCode="General">
                  <c:v>4.7475363841824896</c:v>
                </c:pt>
                <c:pt idx="3021" formatCode="General">
                  <c:v>4.7505474025933703</c:v>
                </c:pt>
                <c:pt idx="3022" formatCode="General">
                  <c:v>4.7545833008505296</c:v>
                </c:pt>
                <c:pt idx="3023" formatCode="General">
                  <c:v>4.75721096565462</c:v>
                </c:pt>
                <c:pt idx="3024" formatCode="General">
                  <c:v>4.7599461796750804</c:v>
                </c:pt>
                <c:pt idx="3025" formatCode="General">
                  <c:v>4.7640711296828897</c:v>
                </c:pt>
                <c:pt idx="3026" formatCode="General">
                  <c:v>4.7673015539264503</c:v>
                </c:pt>
                <c:pt idx="3027" formatCode="General">
                  <c:v>4.7702235265981896</c:v>
                </c:pt>
                <c:pt idx="3028" formatCode="General">
                  <c:v>4.7729560456600897</c:v>
                </c:pt>
                <c:pt idx="3029" formatCode="General">
                  <c:v>4.7765740459374699</c:v>
                </c:pt>
                <c:pt idx="3030" formatCode="General">
                  <c:v>4.7786688404205604</c:v>
                </c:pt>
                <c:pt idx="3031" formatCode="General">
                  <c:v>4.7824345930689702</c:v>
                </c:pt>
                <c:pt idx="3032" formatCode="General">
                  <c:v>4.7849008041721302</c:v>
                </c:pt>
                <c:pt idx="3033" formatCode="General">
                  <c:v>4.7874656258518904</c:v>
                </c:pt>
                <c:pt idx="3034" formatCode="General">
                  <c:v>4.7899346505686804</c:v>
                </c:pt>
                <c:pt idx="3035" formatCode="General">
                  <c:v>4.7935519071292498</c:v>
                </c:pt>
                <c:pt idx="3036" formatCode="General">
                  <c:v>4.7968250496396898</c:v>
                </c:pt>
                <c:pt idx="3037" formatCode="General">
                  <c:v>4.79943383131336</c:v>
                </c:pt>
                <c:pt idx="3038" formatCode="General">
                  <c:v>4.8022834937035199</c:v>
                </c:pt>
                <c:pt idx="3039" formatCode="General">
                  <c:v>4.8065437964599296</c:v>
                </c:pt>
                <c:pt idx="3040" formatCode="General">
                  <c:v>4.8094477561159001</c:v>
                </c:pt>
                <c:pt idx="3041" formatCode="General">
                  <c:v>4.8125546898160296</c:v>
                </c:pt>
                <c:pt idx="3042" formatCode="General">
                  <c:v>4.8159493416568004</c:v>
                </c:pt>
                <c:pt idx="3043" formatCode="General">
                  <c:v>4.8182367220314797</c:v>
                </c:pt>
                <c:pt idx="3044" formatCode="General">
                  <c:v>4.8221617547973903</c:v>
                </c:pt>
                <c:pt idx="3045" formatCode="General">
                  <c:v>4.8255712707194496</c:v>
                </c:pt>
                <c:pt idx="3046" formatCode="General">
                  <c:v>4.8291743069050099</c:v>
                </c:pt>
                <c:pt idx="3047" formatCode="General">
                  <c:v>4.8316015638034697</c:v>
                </c:pt>
                <c:pt idx="3048" formatCode="General">
                  <c:v>4.8341091111982504</c:v>
                </c:pt>
                <c:pt idx="3049" formatCode="General">
                  <c:v>4.8376251221332298</c:v>
                </c:pt>
                <c:pt idx="3050" formatCode="General">
                  <c:v>4.8407649219506901</c:v>
                </c:pt>
                <c:pt idx="3051" formatCode="General">
                  <c:v>4.84304865637941</c:v>
                </c:pt>
                <c:pt idx="3052" formatCode="General">
                  <c:v>4.8459255341913998</c:v>
                </c:pt>
                <c:pt idx="3053" formatCode="General">
                  <c:v>4.8485020376362602</c:v>
                </c:pt>
                <c:pt idx="3054" formatCode="General">
                  <c:v>4.8518082830001799</c:v>
                </c:pt>
                <c:pt idx="3055" formatCode="General">
                  <c:v>4.8552912858362101</c:v>
                </c:pt>
                <c:pt idx="3056" formatCode="General">
                  <c:v>4.8579336631568504</c:v>
                </c:pt>
                <c:pt idx="3057" formatCode="General">
                  <c:v>4.8616670508331099</c:v>
                </c:pt>
                <c:pt idx="3058" formatCode="General">
                  <c:v>4.8635803774915303</c:v>
                </c:pt>
                <c:pt idx="3059" formatCode="General">
                  <c:v>4.8681871943016999</c:v>
                </c:pt>
                <c:pt idx="3060" formatCode="General">
                  <c:v>4.8717245675608796</c:v>
                </c:pt>
                <c:pt idx="3061" formatCode="General">
                  <c:v>4.8744202262477296</c:v>
                </c:pt>
                <c:pt idx="3062" formatCode="General">
                  <c:v>4.8778593667040404</c:v>
                </c:pt>
                <c:pt idx="3063" formatCode="General">
                  <c:v>4.8809367485558299</c:v>
                </c:pt>
                <c:pt idx="3064" formatCode="General">
                  <c:v>4.8844341908445896</c:v>
                </c:pt>
                <c:pt idx="3065" formatCode="General">
                  <c:v>4.8874847556620402</c:v>
                </c:pt>
                <c:pt idx="3066" formatCode="General">
                  <c:v>4.8919233552400296</c:v>
                </c:pt>
                <c:pt idx="3067" formatCode="General">
                  <c:v>4.8956284453289403</c:v>
                </c:pt>
                <c:pt idx="3068" formatCode="General">
                  <c:v>4.8979914781596801</c:v>
                </c:pt>
                <c:pt idx="3069" formatCode="General">
                  <c:v>4.9012720670121697</c:v>
                </c:pt>
                <c:pt idx="3070" formatCode="General">
                  <c:v>4.9044667059092202</c:v>
                </c:pt>
                <c:pt idx="3071" formatCode="General">
                  <c:v>4.9073818458489002</c:v>
                </c:pt>
                <c:pt idx="3072" formatCode="General">
                  <c:v>4.9098730335731799</c:v>
                </c:pt>
                <c:pt idx="3073" formatCode="General">
                  <c:v>4.9126090510663598</c:v>
                </c:pt>
                <c:pt idx="3074" formatCode="General">
                  <c:v>4.9153917017362598</c:v>
                </c:pt>
                <c:pt idx="3075" formatCode="General">
                  <c:v>4.9192596194410401</c:v>
                </c:pt>
                <c:pt idx="3076" formatCode="General">
                  <c:v>4.9231981491192798</c:v>
                </c:pt>
                <c:pt idx="3077" formatCode="General">
                  <c:v>4.9264586015610696</c:v>
                </c:pt>
                <c:pt idx="3078" formatCode="General">
                  <c:v>4.9294202589699898</c:v>
                </c:pt>
                <c:pt idx="3079" formatCode="General">
                  <c:v>4.9318569335507796</c:v>
                </c:pt>
                <c:pt idx="3080" formatCode="General">
                  <c:v>4.9349021400390098</c:v>
                </c:pt>
                <c:pt idx="3081" formatCode="General">
                  <c:v>4.9387434350642296</c:v>
                </c:pt>
                <c:pt idx="3082" formatCode="General">
                  <c:v>4.9418207054274896</c:v>
                </c:pt>
                <c:pt idx="3083" formatCode="General">
                  <c:v>4.9452218839357602</c:v>
                </c:pt>
                <c:pt idx="3084" formatCode="General">
                  <c:v>4.9502409451251799</c:v>
                </c:pt>
                <c:pt idx="3085" formatCode="General">
                  <c:v>4.9523118464328002</c:v>
                </c:pt>
                <c:pt idx="3086" formatCode="General">
                  <c:v>4.9556300222554297</c:v>
                </c:pt>
                <c:pt idx="3087" formatCode="General">
                  <c:v>4.9585356472072899</c:v>
                </c:pt>
                <c:pt idx="3088" formatCode="General">
                  <c:v>4.9621258635117398</c:v>
                </c:pt>
                <c:pt idx="3089" formatCode="General">
                  <c:v>4.9661780649499399</c:v>
                </c:pt>
                <c:pt idx="3090" formatCode="General">
                  <c:v>4.9688936804494999</c:v>
                </c:pt>
                <c:pt idx="3091" formatCode="General">
                  <c:v>4.9722426097090899</c:v>
                </c:pt>
                <c:pt idx="3092" formatCode="General">
                  <c:v>4.9763737612990999</c:v>
                </c:pt>
                <c:pt idx="3093" formatCode="General">
                  <c:v>4.9789288821272901</c:v>
                </c:pt>
                <c:pt idx="3094" formatCode="General">
                  <c:v>4.9825902994869304</c:v>
                </c:pt>
                <c:pt idx="3095" formatCode="General">
                  <c:v>4.98685771111339</c:v>
                </c:pt>
                <c:pt idx="3096" formatCode="General">
                  <c:v>4.98986159873931</c:v>
                </c:pt>
                <c:pt idx="3097" formatCode="General">
                  <c:v>4.9937180875118203</c:v>
                </c:pt>
                <c:pt idx="3098" formatCode="General">
                  <c:v>4.9974535153126203</c:v>
                </c:pt>
                <c:pt idx="3099" formatCode="General">
                  <c:v>5.0002598810814201</c:v>
                </c:pt>
                <c:pt idx="3100" formatCode="General">
                  <c:v>5.00319880701307</c:v>
                </c:pt>
                <c:pt idx="3101" formatCode="General">
                  <c:v>5.0061840973195704</c:v>
                </c:pt>
                <c:pt idx="3102" formatCode="General">
                  <c:v>5.0093548131390699</c:v>
                </c:pt>
                <c:pt idx="3103" formatCode="General">
                  <c:v>5.01419610106558</c:v>
                </c:pt>
                <c:pt idx="3104" formatCode="General">
                  <c:v>5.0180640504754201</c:v>
                </c:pt>
                <c:pt idx="3105" formatCode="General">
                  <c:v>5.0234305059281503</c:v>
                </c:pt>
                <c:pt idx="3106" formatCode="General">
                  <c:v>5.0272824293210103</c:v>
                </c:pt>
                <c:pt idx="3107" formatCode="General">
                  <c:v>5.0301265212021002</c:v>
                </c:pt>
                <c:pt idx="3108" formatCode="General">
                  <c:v>5.0334724680234997</c:v>
                </c:pt>
                <c:pt idx="3109" formatCode="General">
                  <c:v>5.0362986836605499</c:v>
                </c:pt>
                <c:pt idx="3110" formatCode="General">
                  <c:v>5.0388985515436397</c:v>
                </c:pt>
                <c:pt idx="3111" formatCode="General">
                  <c:v>5.0423103917757404</c:v>
                </c:pt>
                <c:pt idx="3112" formatCode="General">
                  <c:v>5.0468156369118002</c:v>
                </c:pt>
                <c:pt idx="3113" formatCode="General">
                  <c:v>5.0499447525048202</c:v>
                </c:pt>
                <c:pt idx="3114" formatCode="General">
                  <c:v>5.05521975848474</c:v>
                </c:pt>
                <c:pt idx="3115" formatCode="General">
                  <c:v>5.0577416961970796</c:v>
                </c:pt>
                <c:pt idx="3116" formatCode="General">
                  <c:v>5.0607946042727203</c:v>
                </c:pt>
                <c:pt idx="3117" formatCode="General">
                  <c:v>5.0641220017929998</c:v>
                </c:pt>
                <c:pt idx="3118" formatCode="General">
                  <c:v>5.0677684899809501</c:v>
                </c:pt>
                <c:pt idx="3119" formatCode="General">
                  <c:v>5.0705111137223904</c:v>
                </c:pt>
                <c:pt idx="3120" formatCode="General">
                  <c:v>5.0748461298255299</c:v>
                </c:pt>
                <c:pt idx="3121" formatCode="General">
                  <c:v>5.0777706689717901</c:v>
                </c:pt>
                <c:pt idx="3122" formatCode="General">
                  <c:v>5.0807886757475202</c:v>
                </c:pt>
                <c:pt idx="3123" formatCode="General">
                  <c:v>5.0844544960299496</c:v>
                </c:pt>
                <c:pt idx="3124" formatCode="General">
                  <c:v>5.0877848169401698</c:v>
                </c:pt>
                <c:pt idx="3125" formatCode="General">
                  <c:v>5.0909283761405897</c:v>
                </c:pt>
                <c:pt idx="3126" formatCode="General">
                  <c:v>5.09411186973706</c:v>
                </c:pt>
                <c:pt idx="3127" formatCode="General">
                  <c:v>5.0975597726289603</c:v>
                </c:pt>
                <c:pt idx="3128" formatCode="General">
                  <c:v>5.1021003224112702</c:v>
                </c:pt>
                <c:pt idx="3129" formatCode="General">
                  <c:v>5.1047986959046803</c:v>
                </c:pt>
                <c:pt idx="3130" formatCode="General">
                  <c:v>5.1079593918556698</c:v>
                </c:pt>
                <c:pt idx="3131" formatCode="General">
                  <c:v>5.1106784576005797</c:v>
                </c:pt>
                <c:pt idx="3132" formatCode="General">
                  <c:v>5.1137269676094199</c:v>
                </c:pt>
                <c:pt idx="3133" formatCode="General">
                  <c:v>5.1171611173512899</c:v>
                </c:pt>
                <c:pt idx="3134" formatCode="General">
                  <c:v>5.1214606260625404</c:v>
                </c:pt>
                <c:pt idx="3135" formatCode="General">
                  <c:v>5.1247528923471402</c:v>
                </c:pt>
                <c:pt idx="3136" formatCode="General">
                  <c:v>5.1284140425507401</c:v>
                </c:pt>
                <c:pt idx="3137" formatCode="General">
                  <c:v>5.1322242026962304</c:v>
                </c:pt>
                <c:pt idx="3138" formatCode="General">
                  <c:v>5.1360005452907798</c:v>
                </c:pt>
                <c:pt idx="3139" formatCode="General">
                  <c:v>5.13974579981668</c:v>
                </c:pt>
                <c:pt idx="3140" formatCode="General">
                  <c:v>5.1423741016204003</c:v>
                </c:pt>
                <c:pt idx="3141" formatCode="General">
                  <c:v>5.1460690278200403</c:v>
                </c:pt>
                <c:pt idx="3142" formatCode="General">
                  <c:v>5.1488945817444902</c:v>
                </c:pt>
                <c:pt idx="3143" formatCode="General">
                  <c:v>5.1533361708210101</c:v>
                </c:pt>
                <c:pt idx="3144" formatCode="General">
                  <c:v>5.1567825367965403</c:v>
                </c:pt>
                <c:pt idx="3145" formatCode="General">
                  <c:v>5.1602060031686801</c:v>
                </c:pt>
                <c:pt idx="3146" formatCode="General">
                  <c:v>5.1637877451003797</c:v>
                </c:pt>
                <c:pt idx="3147" formatCode="General">
                  <c:v>5.1682514574802996</c:v>
                </c:pt>
                <c:pt idx="3148" formatCode="General">
                  <c:v>5.1720760223339797</c:v>
                </c:pt>
                <c:pt idx="3149" formatCode="General">
                  <c:v>5.1764337825015696</c:v>
                </c:pt>
                <c:pt idx="3150" formatCode="General">
                  <c:v>5.1805131193092899</c:v>
                </c:pt>
                <c:pt idx="3151" formatCode="General">
                  <c:v>5.18461746265349</c:v>
                </c:pt>
                <c:pt idx="3152" formatCode="General">
                  <c:v>5.1873446189028396</c:v>
                </c:pt>
                <c:pt idx="3153" formatCode="General">
                  <c:v>5.1911373683592696</c:v>
                </c:pt>
                <c:pt idx="3154" formatCode="General">
                  <c:v>5.1952139661469001</c:v>
                </c:pt>
                <c:pt idx="3155" formatCode="General">
                  <c:v>5.19970811129593</c:v>
                </c:pt>
                <c:pt idx="3156" formatCode="General">
                  <c:v>5.2029150660813901</c:v>
                </c:pt>
                <c:pt idx="3157" formatCode="General">
                  <c:v>5.2060285841649501</c:v>
                </c:pt>
                <c:pt idx="3158" formatCode="General">
                  <c:v>5.2116574975403003</c:v>
                </c:pt>
                <c:pt idx="3159" formatCode="General">
                  <c:v>5.2144498533578796</c:v>
                </c:pt>
                <c:pt idx="3160" formatCode="General">
                  <c:v>5.2180067754179502</c:v>
                </c:pt>
                <c:pt idx="3161" formatCode="General">
                  <c:v>5.22108318971845</c:v>
                </c:pt>
                <c:pt idx="3162" formatCode="General">
                  <c:v>5.2249323636248297</c:v>
                </c:pt>
                <c:pt idx="3163" formatCode="General">
                  <c:v>5.2278593388778898</c:v>
                </c:pt>
                <c:pt idx="3164" formatCode="General">
                  <c:v>5.2308973921743496</c:v>
                </c:pt>
                <c:pt idx="3165" formatCode="General">
                  <c:v>5.23539650813892</c:v>
                </c:pt>
                <c:pt idx="3166" formatCode="General">
                  <c:v>5.2397642227077297</c:v>
                </c:pt>
                <c:pt idx="3167" formatCode="General">
                  <c:v>5.2438855016697596</c:v>
                </c:pt>
                <c:pt idx="3168" formatCode="General">
                  <c:v>5.2476051625498803</c:v>
                </c:pt>
                <c:pt idx="3169" formatCode="General">
                  <c:v>5.2513467227110997</c:v>
                </c:pt>
                <c:pt idx="3170" formatCode="General">
                  <c:v>5.2540272615233699</c:v>
                </c:pt>
                <c:pt idx="3171" formatCode="General">
                  <c:v>5.2588183501130201</c:v>
                </c:pt>
                <c:pt idx="3172" formatCode="General">
                  <c:v>5.2626091079038098</c:v>
                </c:pt>
                <c:pt idx="3173" formatCode="General">
                  <c:v>5.2661621617726402</c:v>
                </c:pt>
                <c:pt idx="3174" formatCode="General">
                  <c:v>5.2702772667730704</c:v>
                </c:pt>
                <c:pt idx="3175" formatCode="General">
                  <c:v>5.2738740993556998</c:v>
                </c:pt>
                <c:pt idx="3176" formatCode="General">
                  <c:v>5.2764347059507504</c:v>
                </c:pt>
                <c:pt idx="3177" formatCode="General">
                  <c:v>5.2803677482313196</c:v>
                </c:pt>
                <c:pt idx="3178" formatCode="General">
                  <c:v>5.2843706963437604</c:v>
                </c:pt>
                <c:pt idx="3179" formatCode="General">
                  <c:v>5.2885643034520902</c:v>
                </c:pt>
                <c:pt idx="3180" formatCode="General">
                  <c:v>5.2931172087588001</c:v>
                </c:pt>
                <c:pt idx="3181" formatCode="General">
                  <c:v>5.2957802123150497</c:v>
                </c:pt>
                <c:pt idx="3182" formatCode="General">
                  <c:v>5.2996577687849697</c:v>
                </c:pt>
                <c:pt idx="3183" formatCode="General">
                  <c:v>5.3030420110394498</c:v>
                </c:pt>
                <c:pt idx="3184" formatCode="General">
                  <c:v>5.3075623427681897</c:v>
                </c:pt>
                <c:pt idx="3185" formatCode="General">
                  <c:v>5.3117875845994504</c:v>
                </c:pt>
                <c:pt idx="3186" formatCode="General">
                  <c:v>5.3161122017909097</c:v>
                </c:pt>
                <c:pt idx="3187" formatCode="General">
                  <c:v>5.3205785906868899</c:v>
                </c:pt>
                <c:pt idx="3188" formatCode="General">
                  <c:v>5.3240277284141602</c:v>
                </c:pt>
                <c:pt idx="3189" formatCode="General">
                  <c:v>5.3279673080340704</c:v>
                </c:pt>
                <c:pt idx="3190" formatCode="General">
                  <c:v>5.3328304487149101</c:v>
                </c:pt>
                <c:pt idx="3191" formatCode="General">
                  <c:v>5.3361382246003499</c:v>
                </c:pt>
                <c:pt idx="3192" formatCode="General">
                  <c:v>5.3396019439323101</c:v>
                </c:pt>
                <c:pt idx="3193" formatCode="General">
                  <c:v>5.34285051750002</c:v>
                </c:pt>
                <c:pt idx="3194" formatCode="General">
                  <c:v>5.3457930988928899</c:v>
                </c:pt>
                <c:pt idx="3195" formatCode="General">
                  <c:v>5.3504332802995798</c:v>
                </c:pt>
                <c:pt idx="3196" formatCode="General">
                  <c:v>5.3538601720767396</c:v>
                </c:pt>
                <c:pt idx="3197" formatCode="General">
                  <c:v>5.3576360344814704</c:v>
                </c:pt>
                <c:pt idx="3198" formatCode="General">
                  <c:v>5.3621803609565797</c:v>
                </c:pt>
                <c:pt idx="3199" formatCode="General">
                  <c:v>5.3662023167709201</c:v>
                </c:pt>
                <c:pt idx="3200" formatCode="General">
                  <c:v>5.37009940110707</c:v>
                </c:pt>
                <c:pt idx="3201" formatCode="General">
                  <c:v>5.3748054552919902</c:v>
                </c:pt>
                <c:pt idx="3202" formatCode="General">
                  <c:v>5.3787626726516402</c:v>
                </c:pt>
                <c:pt idx="3203" formatCode="General">
                  <c:v>5.3816624143846497</c:v>
                </c:pt>
                <c:pt idx="3204" formatCode="General">
                  <c:v>5.3852979590494696</c:v>
                </c:pt>
                <c:pt idx="3205" formatCode="General">
                  <c:v>5.3894859429749404</c:v>
                </c:pt>
                <c:pt idx="3206" formatCode="General">
                  <c:v>5.39302250460947</c:v>
                </c:pt>
                <c:pt idx="3207" formatCode="General">
                  <c:v>5.3970663688910401</c:v>
                </c:pt>
                <c:pt idx="3208" formatCode="General">
                  <c:v>5.3996417901874496</c:v>
                </c:pt>
                <c:pt idx="3209" formatCode="General">
                  <c:v>5.4033009820898803</c:v>
                </c:pt>
                <c:pt idx="3210" formatCode="General">
                  <c:v>5.4075830915051304</c:v>
                </c:pt>
                <c:pt idx="3211" formatCode="General">
                  <c:v>5.41119381162361</c:v>
                </c:pt>
                <c:pt idx="3212" formatCode="General">
                  <c:v>5.4148782049307602</c:v>
                </c:pt>
                <c:pt idx="3213" formatCode="General">
                  <c:v>5.4180521656694696</c:v>
                </c:pt>
                <c:pt idx="3214" formatCode="General">
                  <c:v>5.4226293109853003</c:v>
                </c:pt>
                <c:pt idx="3215" formatCode="General">
                  <c:v>5.4269054598220103</c:v>
                </c:pt>
                <c:pt idx="3216" formatCode="General">
                  <c:v>5.4315137265278501</c:v>
                </c:pt>
                <c:pt idx="3217" formatCode="General">
                  <c:v>5.43550809970285</c:v>
                </c:pt>
                <c:pt idx="3218" formatCode="General">
                  <c:v>5.4393360316695896</c:v>
                </c:pt>
                <c:pt idx="3219" formatCode="General">
                  <c:v>5.4430243038590902</c:v>
                </c:pt>
                <c:pt idx="3220" formatCode="General">
                  <c:v>5.4472631510082303</c:v>
                </c:pt>
                <c:pt idx="3221" formatCode="General">
                  <c:v>5.4515328776594298</c:v>
                </c:pt>
                <c:pt idx="3222" formatCode="General">
                  <c:v>5.4556584548080602</c:v>
                </c:pt>
                <c:pt idx="3223" formatCode="General">
                  <c:v>5.4608822376810604</c:v>
                </c:pt>
                <c:pt idx="3224" formatCode="General">
                  <c:v>5.4654174024036601</c:v>
                </c:pt>
                <c:pt idx="3225" formatCode="General">
                  <c:v>5.4698731705924102</c:v>
                </c:pt>
                <c:pt idx="3226" formatCode="General">
                  <c:v>5.4722135191994301</c:v>
                </c:pt>
                <c:pt idx="3227" formatCode="General">
                  <c:v>5.4765380477088099</c:v>
                </c:pt>
                <c:pt idx="3228" formatCode="General">
                  <c:v>5.4824409739298599</c:v>
                </c:pt>
                <c:pt idx="3229" formatCode="General">
                  <c:v>5.4862553508121001</c:v>
                </c:pt>
                <c:pt idx="3230" formatCode="General">
                  <c:v>5.4899365439270502</c:v>
                </c:pt>
                <c:pt idx="3231" formatCode="General">
                  <c:v>5.4936026180826403</c:v>
                </c:pt>
                <c:pt idx="3232" formatCode="General">
                  <c:v>5.4980813014461498</c:v>
                </c:pt>
                <c:pt idx="3233" formatCode="General">
                  <c:v>5.5017433528800197</c:v>
                </c:pt>
                <c:pt idx="3234" formatCode="General">
                  <c:v>5.5050043696749098</c:v>
                </c:pt>
                <c:pt idx="3235" formatCode="General">
                  <c:v>5.5081406137173099</c:v>
                </c:pt>
                <c:pt idx="3236" formatCode="General">
                  <c:v>5.5123101762716802</c:v>
                </c:pt>
                <c:pt idx="3237" formatCode="General">
                  <c:v>5.51622584354062</c:v>
                </c:pt>
                <c:pt idx="3238" formatCode="General">
                  <c:v>5.5185811971807599</c:v>
                </c:pt>
                <c:pt idx="3239" formatCode="General">
                  <c:v>5.5217738181932203</c:v>
                </c:pt>
                <c:pt idx="3240" formatCode="General">
                  <c:v>5.5261865101844601</c:v>
                </c:pt>
                <c:pt idx="3241" formatCode="General">
                  <c:v>5.5305438968947396</c:v>
                </c:pt>
                <c:pt idx="3242" formatCode="General">
                  <c:v>5.5354613771340899</c:v>
                </c:pt>
                <c:pt idx="3243" formatCode="General">
                  <c:v>5.5389417591559598</c:v>
                </c:pt>
                <c:pt idx="3244" formatCode="General">
                  <c:v>5.5435962361365601</c:v>
                </c:pt>
                <c:pt idx="3245" formatCode="General">
                  <c:v>5.5492003051447902</c:v>
                </c:pt>
                <c:pt idx="3246" formatCode="General">
                  <c:v>5.5535079322495298</c:v>
                </c:pt>
                <c:pt idx="3247" formatCode="General">
                  <c:v>5.5582387327347602</c:v>
                </c:pt>
                <c:pt idx="3248" formatCode="General">
                  <c:v>5.5625527424352201</c:v>
                </c:pt>
                <c:pt idx="3249" formatCode="General">
                  <c:v>5.5660024420443897</c:v>
                </c:pt>
                <c:pt idx="3250" formatCode="General">
                  <c:v>5.5694965832415404</c:v>
                </c:pt>
                <c:pt idx="3251" formatCode="General">
                  <c:v>5.5734758621158704</c:v>
                </c:pt>
                <c:pt idx="3252" formatCode="General">
                  <c:v>5.5780404830428196</c:v>
                </c:pt>
                <c:pt idx="3253" formatCode="General">
                  <c:v>5.58254736302188</c:v>
                </c:pt>
                <c:pt idx="3254" formatCode="General">
                  <c:v>5.5864248176342297</c:v>
                </c:pt>
                <c:pt idx="3255" formatCode="General">
                  <c:v>5.5908635361175296</c:v>
                </c:pt>
                <c:pt idx="3256" formatCode="General">
                  <c:v>5.5962321532644701</c:v>
                </c:pt>
                <c:pt idx="3257" formatCode="General">
                  <c:v>5.6001423970006803</c:v>
                </c:pt>
                <c:pt idx="3258" formatCode="General">
                  <c:v>5.60456109441939</c:v>
                </c:pt>
                <c:pt idx="3259" formatCode="General">
                  <c:v>5.6110794987305797</c:v>
                </c:pt>
                <c:pt idx="3260" formatCode="General">
                  <c:v>5.6155088117304102</c:v>
                </c:pt>
                <c:pt idx="3261" formatCode="General">
                  <c:v>5.6192566625306197</c:v>
                </c:pt>
                <c:pt idx="3262" formatCode="General">
                  <c:v>5.6236823398052298</c:v>
                </c:pt>
                <c:pt idx="3263" formatCode="General">
                  <c:v>5.6267350701615797</c:v>
                </c:pt>
                <c:pt idx="3264" formatCode="General">
                  <c:v>5.6301150803238</c:v>
                </c:pt>
                <c:pt idx="3265" formatCode="General">
                  <c:v>5.63423535414179</c:v>
                </c:pt>
                <c:pt idx="3266" formatCode="General">
                  <c:v>5.6379230466131398</c:v>
                </c:pt>
                <c:pt idx="3267" formatCode="General">
                  <c:v>5.64127833241138</c:v>
                </c:pt>
                <c:pt idx="3268" formatCode="General">
                  <c:v>5.6442030002737003</c:v>
                </c:pt>
                <c:pt idx="3269" formatCode="General">
                  <c:v>5.6487909088268502</c:v>
                </c:pt>
                <c:pt idx="3270" formatCode="General">
                  <c:v>5.6518965260558902</c:v>
                </c:pt>
                <c:pt idx="3271" formatCode="General">
                  <c:v>5.65754765333355</c:v>
                </c:pt>
                <c:pt idx="3272" formatCode="General">
                  <c:v>5.6622423855089199</c:v>
                </c:pt>
                <c:pt idx="3273" formatCode="General">
                  <c:v>5.6654264612176002</c:v>
                </c:pt>
                <c:pt idx="3274" formatCode="General">
                  <c:v>5.6704527980464796</c:v>
                </c:pt>
                <c:pt idx="3275" formatCode="General">
                  <c:v>5.6753436160490196</c:v>
                </c:pt>
                <c:pt idx="3276" formatCode="General">
                  <c:v>5.6794494488765004</c:v>
                </c:pt>
                <c:pt idx="3277" formatCode="General">
                  <c:v>5.6837350377256497</c:v>
                </c:pt>
                <c:pt idx="3278" formatCode="General">
                  <c:v>5.6875834918294697</c:v>
                </c:pt>
                <c:pt idx="3279" formatCode="General">
                  <c:v>5.6911555731461698</c:v>
                </c:pt>
                <c:pt idx="3280" formatCode="General">
                  <c:v>5.69639901383887</c:v>
                </c:pt>
                <c:pt idx="3281" formatCode="General">
                  <c:v>5.7000476037721501</c:v>
                </c:pt>
                <c:pt idx="3282" formatCode="General">
                  <c:v>5.7044683892140799</c:v>
                </c:pt>
                <c:pt idx="3283" formatCode="General">
                  <c:v>5.7095047031641197</c:v>
                </c:pt>
                <c:pt idx="3284" formatCode="General">
                  <c:v>5.7136209087910999</c:v>
                </c:pt>
                <c:pt idx="3285" formatCode="General">
                  <c:v>5.7177352575532199</c:v>
                </c:pt>
                <c:pt idx="3286" formatCode="General">
                  <c:v>5.72314892252448</c:v>
                </c:pt>
                <c:pt idx="3287" formatCode="General">
                  <c:v>5.7276926150280403</c:v>
                </c:pt>
                <c:pt idx="3288" formatCode="General">
                  <c:v>5.7324554972407897</c:v>
                </c:pt>
                <c:pt idx="3289" formatCode="General">
                  <c:v>5.7379937875150304</c:v>
                </c:pt>
                <c:pt idx="3290" formatCode="General">
                  <c:v>5.7419541795726499</c:v>
                </c:pt>
                <c:pt idx="3291" formatCode="General">
                  <c:v>5.7459197198956202</c:v>
                </c:pt>
                <c:pt idx="3292" formatCode="General">
                  <c:v>5.7514728490090796</c:v>
                </c:pt>
                <c:pt idx="3293" formatCode="General">
                  <c:v>5.7563846866101303</c:v>
                </c:pt>
                <c:pt idx="3294" formatCode="General">
                  <c:v>5.7625962282701799</c:v>
                </c:pt>
                <c:pt idx="3295" formatCode="General">
                  <c:v>5.7657701610429397</c:v>
                </c:pt>
                <c:pt idx="3296" formatCode="General">
                  <c:v>5.7691884426676898</c:v>
                </c:pt>
                <c:pt idx="3297" formatCode="General">
                  <c:v>5.7738115015882201</c:v>
                </c:pt>
                <c:pt idx="3298" formatCode="General">
                  <c:v>5.7786909035929304</c:v>
                </c:pt>
                <c:pt idx="3299" formatCode="General">
                  <c:v>5.7832617576020002</c:v>
                </c:pt>
                <c:pt idx="3300" formatCode="General">
                  <c:v>5.78697660733138</c:v>
                </c:pt>
                <c:pt idx="3301" formatCode="General">
                  <c:v>5.7915999462325098</c:v>
                </c:pt>
                <c:pt idx="3302" formatCode="General">
                  <c:v>5.7960088992015404</c:v>
                </c:pt>
                <c:pt idx="3303" formatCode="General">
                  <c:v>5.8003455272166704</c:v>
                </c:pt>
                <c:pt idx="3304" formatCode="General">
                  <c:v>5.8055994012528496</c:v>
                </c:pt>
                <c:pt idx="3305" formatCode="General">
                  <c:v>5.8107042128408901</c:v>
                </c:pt>
                <c:pt idx="3306" formatCode="General">
                  <c:v>5.8156482852879501</c:v>
                </c:pt>
                <c:pt idx="3307" formatCode="General">
                  <c:v>5.8192638620040604</c:v>
                </c:pt>
                <c:pt idx="3308" formatCode="General">
                  <c:v>5.8249922897146398</c:v>
                </c:pt>
                <c:pt idx="3309" formatCode="General">
                  <c:v>5.8304590550073696</c:v>
                </c:pt>
                <c:pt idx="3310" formatCode="General">
                  <c:v>5.8346239073171198</c:v>
                </c:pt>
                <c:pt idx="3311" formatCode="General">
                  <c:v>5.8383127532060897</c:v>
                </c:pt>
                <c:pt idx="3312" formatCode="General">
                  <c:v>5.8435832233821898</c:v>
                </c:pt>
                <c:pt idx="3313" formatCode="General">
                  <c:v>5.8479529776555896</c:v>
                </c:pt>
                <c:pt idx="3314" formatCode="General">
                  <c:v>5.8515588666896399</c:v>
                </c:pt>
                <c:pt idx="3315" formatCode="General">
                  <c:v>5.8573438511502802</c:v>
                </c:pt>
                <c:pt idx="3316" formatCode="General">
                  <c:v>5.86175574875677</c:v>
                </c:pt>
                <c:pt idx="3317" formatCode="General">
                  <c:v>5.8655025216260199</c:v>
                </c:pt>
                <c:pt idx="3318" formatCode="General">
                  <c:v>5.87126185257861</c:v>
                </c:pt>
                <c:pt idx="3319" formatCode="General">
                  <c:v>5.8745737590550098</c:v>
                </c:pt>
                <c:pt idx="3320" formatCode="General">
                  <c:v>5.8787476734738799</c:v>
                </c:pt>
                <c:pt idx="3321" formatCode="General">
                  <c:v>5.8839909629302598</c:v>
                </c:pt>
                <c:pt idx="3322" formatCode="General">
                  <c:v>5.88848993223771</c:v>
                </c:pt>
                <c:pt idx="3323" formatCode="General">
                  <c:v>5.8927534541442901</c:v>
                </c:pt>
                <c:pt idx="3324" formatCode="General">
                  <c:v>5.8977289840056599</c:v>
                </c:pt>
                <c:pt idx="3325" formatCode="General">
                  <c:v>5.9015839414864901</c:v>
                </c:pt>
                <c:pt idx="3326" formatCode="General">
                  <c:v>5.9074886798852804</c:v>
                </c:pt>
                <c:pt idx="3327" formatCode="General">
                  <c:v>5.9116755271019104</c:v>
                </c:pt>
                <c:pt idx="3328" formatCode="General">
                  <c:v>5.9163183925809602</c:v>
                </c:pt>
                <c:pt idx="3329" formatCode="General">
                  <c:v>5.9210788602784401</c:v>
                </c:pt>
                <c:pt idx="3330" formatCode="General">
                  <c:v>5.9255897651002103</c:v>
                </c:pt>
                <c:pt idx="3331" formatCode="General">
                  <c:v>5.9301567071495098</c:v>
                </c:pt>
                <c:pt idx="3332" formatCode="General">
                  <c:v>5.9350297846317899</c:v>
                </c:pt>
                <c:pt idx="3333" formatCode="General">
                  <c:v>5.9391566528446003</c:v>
                </c:pt>
                <c:pt idx="3334" formatCode="General">
                  <c:v>5.9428041969021699</c:v>
                </c:pt>
                <c:pt idx="3335" formatCode="General">
                  <c:v>5.9468989640475103</c:v>
                </c:pt>
                <c:pt idx="3336" formatCode="General">
                  <c:v>5.9516564967457697</c:v>
                </c:pt>
                <c:pt idx="3337" formatCode="General">
                  <c:v>5.9571839826463897</c:v>
                </c:pt>
                <c:pt idx="3338" formatCode="General">
                  <c:v>5.9610383875382702</c:v>
                </c:pt>
                <c:pt idx="3339" formatCode="General">
                  <c:v>5.9654052529480701</c:v>
                </c:pt>
                <c:pt idx="3340" formatCode="General">
                  <c:v>5.9711054095619396</c:v>
                </c:pt>
                <c:pt idx="3341" formatCode="General">
                  <c:v>5.9760331478672102</c:v>
                </c:pt>
                <c:pt idx="3342" formatCode="General">
                  <c:v>5.9808248815235201</c:v>
                </c:pt>
                <c:pt idx="3343" formatCode="General">
                  <c:v>5.9840139003284598</c:v>
                </c:pt>
                <c:pt idx="3344" formatCode="General">
                  <c:v>5.9902531640208201</c:v>
                </c:pt>
                <c:pt idx="3345" formatCode="General">
                  <c:v>5.9949828153849802</c:v>
                </c:pt>
                <c:pt idx="3346" formatCode="General">
                  <c:v>6.0007406858947903</c:v>
                </c:pt>
                <c:pt idx="3347" formatCode="General">
                  <c:v>6.0066558008758903</c:v>
                </c:pt>
                <c:pt idx="3348" formatCode="General">
                  <c:v>6.01192361742293</c:v>
                </c:pt>
                <c:pt idx="3349" formatCode="General">
                  <c:v>6.0167297619126296</c:v>
                </c:pt>
                <c:pt idx="3350" formatCode="General">
                  <c:v>6.0227512553272602</c:v>
                </c:pt>
                <c:pt idx="3351" formatCode="General">
                  <c:v>6.02668920369437</c:v>
                </c:pt>
                <c:pt idx="3352" formatCode="General">
                  <c:v>6.0327350211236404</c:v>
                </c:pt>
                <c:pt idx="3353" formatCode="General">
                  <c:v>6.0384693872469501</c:v>
                </c:pt>
                <c:pt idx="3354" formatCode="General">
                  <c:v>6.0423636273992596</c:v>
                </c:pt>
                <c:pt idx="3355" formatCode="General">
                  <c:v>6.0461687559170896</c:v>
                </c:pt>
                <c:pt idx="3356" formatCode="General">
                  <c:v>6.05104946790778</c:v>
                </c:pt>
                <c:pt idx="3357" formatCode="General">
                  <c:v>6.0556475664726097</c:v>
                </c:pt>
                <c:pt idx="3358" formatCode="General">
                  <c:v>6.06037923048466</c:v>
                </c:pt>
                <c:pt idx="3359" formatCode="General">
                  <c:v>6.0661243561667302</c:v>
                </c:pt>
                <c:pt idx="3360" formatCode="General">
                  <c:v>6.0703753405907497</c:v>
                </c:pt>
                <c:pt idx="3361" formatCode="General">
                  <c:v>6.0753814049261301</c:v>
                </c:pt>
                <c:pt idx="3362" formatCode="General">
                  <c:v>6.0799493637699804</c:v>
                </c:pt>
                <c:pt idx="3363" formatCode="General">
                  <c:v>6.0858363228133703</c:v>
                </c:pt>
                <c:pt idx="3364" formatCode="General">
                  <c:v>6.0902904778388303</c:v>
                </c:pt>
                <c:pt idx="3365" formatCode="General">
                  <c:v>6.0945858590143303</c:v>
                </c:pt>
                <c:pt idx="3366" formatCode="General">
                  <c:v>6.09987432625518</c:v>
                </c:pt>
                <c:pt idx="3367" formatCode="General">
                  <c:v>6.1051887863486103</c:v>
                </c:pt>
                <c:pt idx="3368" formatCode="General">
                  <c:v>6.10979111749662</c:v>
                </c:pt>
                <c:pt idx="3369" formatCode="General">
                  <c:v>6.11409507650193</c:v>
                </c:pt>
                <c:pt idx="3370" formatCode="General">
                  <c:v>6.1197432690648501</c:v>
                </c:pt>
                <c:pt idx="3371" formatCode="General">
                  <c:v>6.1241024824283503</c:v>
                </c:pt>
                <c:pt idx="3372" formatCode="General">
                  <c:v>6.1292057098113002</c:v>
                </c:pt>
                <c:pt idx="3373" formatCode="General">
                  <c:v>6.13366703093683</c:v>
                </c:pt>
                <c:pt idx="3374" formatCode="General">
                  <c:v>6.1389460671730198</c:v>
                </c:pt>
                <c:pt idx="3375" formatCode="General">
                  <c:v>6.1438328000298998</c:v>
                </c:pt>
                <c:pt idx="3376" formatCode="General">
                  <c:v>6.1491363884890804</c:v>
                </c:pt>
                <c:pt idx="3377" formatCode="General">
                  <c:v>6.1543959207303098</c:v>
                </c:pt>
                <c:pt idx="3378" formatCode="General">
                  <c:v>6.1605541300738196</c:v>
                </c:pt>
                <c:pt idx="3379" formatCode="General">
                  <c:v>6.1662051232987602</c:v>
                </c:pt>
                <c:pt idx="3380" formatCode="General">
                  <c:v>6.1710802485835199</c:v>
                </c:pt>
                <c:pt idx="3381" formatCode="General">
                  <c:v>6.1783006180616997</c:v>
                </c:pt>
                <c:pt idx="3382" formatCode="General">
                  <c:v>6.18471457807523</c:v>
                </c:pt>
                <c:pt idx="3383" formatCode="General">
                  <c:v>6.1908451973857703</c:v>
                </c:pt>
                <c:pt idx="3384" formatCode="General">
                  <c:v>6.1973885599448799</c:v>
                </c:pt>
                <c:pt idx="3385" formatCode="General">
                  <c:v>6.2029332611638903</c:v>
                </c:pt>
                <c:pt idx="3386" formatCode="General">
                  <c:v>6.2084413269552501</c:v>
                </c:pt>
                <c:pt idx="3387" formatCode="General">
                  <c:v>6.2141147669133199</c:v>
                </c:pt>
                <c:pt idx="3388" formatCode="General">
                  <c:v>6.2218151020192796</c:v>
                </c:pt>
                <c:pt idx="3389" formatCode="General">
                  <c:v>6.2272174220071399</c:v>
                </c:pt>
                <c:pt idx="3390" formatCode="General">
                  <c:v>6.2320007698869899</c:v>
                </c:pt>
                <c:pt idx="3391" formatCode="General">
                  <c:v>6.2369776879552203</c:v>
                </c:pt>
                <c:pt idx="3392" formatCode="General">
                  <c:v>6.2417572531390704</c:v>
                </c:pt>
                <c:pt idx="3393" formatCode="General">
                  <c:v>6.2479085904004901</c:v>
                </c:pt>
                <c:pt idx="3394" formatCode="General">
                  <c:v>6.2544395381498301</c:v>
                </c:pt>
                <c:pt idx="3395" formatCode="General">
                  <c:v>6.2604663023301601</c:v>
                </c:pt>
                <c:pt idx="3396" formatCode="General">
                  <c:v>6.2658575803724501</c:v>
                </c:pt>
                <c:pt idx="3397" formatCode="General">
                  <c:v>6.27169684287776</c:v>
                </c:pt>
                <c:pt idx="3398" formatCode="General">
                  <c:v>6.2778859891651901</c:v>
                </c:pt>
                <c:pt idx="3399" formatCode="General">
                  <c:v>6.2843081818587798</c:v>
                </c:pt>
                <c:pt idx="3400" formatCode="General">
                  <c:v>6.2894186576358004</c:v>
                </c:pt>
                <c:pt idx="3401" formatCode="General">
                  <c:v>6.2952527256756703</c:v>
                </c:pt>
                <c:pt idx="3402" formatCode="General">
                  <c:v>6.3008130241887503</c:v>
                </c:pt>
                <c:pt idx="3403" formatCode="General">
                  <c:v>6.3077900258051702</c:v>
                </c:pt>
                <c:pt idx="3404" formatCode="General">
                  <c:v>6.3158810378185004</c:v>
                </c:pt>
                <c:pt idx="3405" formatCode="General">
                  <c:v>6.3207181465849898</c:v>
                </c:pt>
                <c:pt idx="3406" formatCode="General">
                  <c:v>6.3266865438308697</c:v>
                </c:pt>
                <c:pt idx="3407" formatCode="General">
                  <c:v>6.3328130086449903</c:v>
                </c:pt>
                <c:pt idx="3408" formatCode="General">
                  <c:v>6.3404693415966804</c:v>
                </c:pt>
                <c:pt idx="3409" formatCode="General">
                  <c:v>6.3449138715443603</c:v>
                </c:pt>
                <c:pt idx="3410" formatCode="General">
                  <c:v>6.3501338535890799</c:v>
                </c:pt>
                <c:pt idx="3411" formatCode="General">
                  <c:v>6.3559645794393598</c:v>
                </c:pt>
                <c:pt idx="3412" formatCode="General">
                  <c:v>6.3619175154466996</c:v>
                </c:pt>
                <c:pt idx="3413" formatCode="General">
                  <c:v>6.37075562528831</c:v>
                </c:pt>
                <c:pt idx="3414" formatCode="General">
                  <c:v>6.3754030874474701</c:v>
                </c:pt>
                <c:pt idx="3415" formatCode="General">
                  <c:v>6.3803409529436896</c:v>
                </c:pt>
                <c:pt idx="3416" formatCode="General">
                  <c:v>6.3863510106394799</c:v>
                </c:pt>
                <c:pt idx="3417" formatCode="General">
                  <c:v>6.3912339071475799</c:v>
                </c:pt>
                <c:pt idx="3418" formatCode="General">
                  <c:v>6.3968493437384497</c:v>
                </c:pt>
                <c:pt idx="3419" formatCode="General">
                  <c:v>6.4033157383661399</c:v>
                </c:pt>
                <c:pt idx="3420" formatCode="General">
                  <c:v>6.4074379465991402</c:v>
                </c:pt>
                <c:pt idx="3421" formatCode="General">
                  <c:v>6.4131036642427297</c:v>
                </c:pt>
                <c:pt idx="3422" formatCode="General">
                  <c:v>6.41999904161964</c:v>
                </c:pt>
                <c:pt idx="3423" formatCode="General">
                  <c:v>6.4258861527551199</c:v>
                </c:pt>
                <c:pt idx="3424" formatCode="General">
                  <c:v>6.4325547256859004</c:v>
                </c:pt>
                <c:pt idx="3425" formatCode="General">
                  <c:v>6.4380713306588904</c:v>
                </c:pt>
                <c:pt idx="3426" formatCode="General">
                  <c:v>6.44454427458271</c:v>
                </c:pt>
                <c:pt idx="3427" formatCode="General">
                  <c:v>6.4509084625629498</c:v>
                </c:pt>
                <c:pt idx="3428" formatCode="General">
                  <c:v>6.4560850543160804</c:v>
                </c:pt>
                <c:pt idx="3429" formatCode="General">
                  <c:v>6.4610429619325904</c:v>
                </c:pt>
                <c:pt idx="3430" formatCode="General">
                  <c:v>6.4650961793816997</c:v>
                </c:pt>
                <c:pt idx="3431" formatCode="General">
                  <c:v>6.4709359507860897</c:v>
                </c:pt>
                <c:pt idx="3432" formatCode="General">
                  <c:v>6.4757814836912901</c:v>
                </c:pt>
                <c:pt idx="3433" formatCode="General">
                  <c:v>6.4828104561201201</c:v>
                </c:pt>
                <c:pt idx="3434" formatCode="General">
                  <c:v>6.4876298851587304</c:v>
                </c:pt>
                <c:pt idx="3435" formatCode="General">
                  <c:v>6.4946480611900999</c:v>
                </c:pt>
                <c:pt idx="3436" formatCode="General">
                  <c:v>6.50101987504243</c:v>
                </c:pt>
                <c:pt idx="3437" formatCode="General">
                  <c:v>6.5088738560284503</c:v>
                </c:pt>
                <c:pt idx="3438" formatCode="General">
                  <c:v>6.51553631968335</c:v>
                </c:pt>
                <c:pt idx="3439" formatCode="General">
                  <c:v>6.5217047634104697</c:v>
                </c:pt>
                <c:pt idx="3440" formatCode="General">
                  <c:v>6.5288515799259299</c:v>
                </c:pt>
                <c:pt idx="3441" formatCode="General">
                  <c:v>6.5344323099753199</c:v>
                </c:pt>
                <c:pt idx="3442" formatCode="General">
                  <c:v>6.5434957376500904</c:v>
                </c:pt>
                <c:pt idx="3443" formatCode="General">
                  <c:v>6.5488282129996698</c:v>
                </c:pt>
                <c:pt idx="3444" formatCode="General">
                  <c:v>6.5558894168391504</c:v>
                </c:pt>
                <c:pt idx="3445" formatCode="General">
                  <c:v>6.5631732246104004</c:v>
                </c:pt>
                <c:pt idx="3446" formatCode="General">
                  <c:v>6.5712202979725598</c:v>
                </c:pt>
                <c:pt idx="3447" formatCode="General">
                  <c:v>6.5771851300546196</c:v>
                </c:pt>
                <c:pt idx="3448" formatCode="General">
                  <c:v>6.5822106105377802</c:v>
                </c:pt>
                <c:pt idx="3449" formatCode="General">
                  <c:v>6.5877098367620697</c:v>
                </c:pt>
                <c:pt idx="3450" formatCode="General">
                  <c:v>6.5956196171895201</c:v>
                </c:pt>
                <c:pt idx="3451" formatCode="General">
                  <c:v>6.5995047583966304</c:v>
                </c:pt>
                <c:pt idx="3452" formatCode="General">
                  <c:v>6.60468829430837</c:v>
                </c:pt>
                <c:pt idx="3453" formatCode="General">
                  <c:v>6.6120646057060997</c:v>
                </c:pt>
                <c:pt idx="3454" formatCode="General">
                  <c:v>6.6175640563392601</c:v>
                </c:pt>
                <c:pt idx="3455" formatCode="General">
                  <c:v>6.6233743405088799</c:v>
                </c:pt>
                <c:pt idx="3456" formatCode="General">
                  <c:v>6.6286594307348503</c:v>
                </c:pt>
                <c:pt idx="3457" formatCode="General">
                  <c:v>6.6348626714846297</c:v>
                </c:pt>
                <c:pt idx="3458" formatCode="General">
                  <c:v>6.6401039186464299</c:v>
                </c:pt>
                <c:pt idx="3459" formatCode="General">
                  <c:v>6.6464465972081896</c:v>
                </c:pt>
                <c:pt idx="3460" formatCode="General">
                  <c:v>6.6549751859326003</c:v>
                </c:pt>
                <c:pt idx="3461" formatCode="General">
                  <c:v>6.6621436136776904</c:v>
                </c:pt>
                <c:pt idx="3462" formatCode="General">
                  <c:v>6.6704892736348604</c:v>
                </c:pt>
                <c:pt idx="3463" formatCode="General">
                  <c:v>6.6756444449098797</c:v>
                </c:pt>
                <c:pt idx="3464" formatCode="General">
                  <c:v>6.6824968183411197</c:v>
                </c:pt>
                <c:pt idx="3465" formatCode="General">
                  <c:v>6.6899288298312998</c:v>
                </c:pt>
                <c:pt idx="3466" formatCode="General">
                  <c:v>6.6948647005707302</c:v>
                </c:pt>
                <c:pt idx="3467" formatCode="General">
                  <c:v>6.7037696613172599</c:v>
                </c:pt>
                <c:pt idx="3468" formatCode="General">
                  <c:v>6.7102918364414501</c:v>
                </c:pt>
                <c:pt idx="3469" formatCode="General">
                  <c:v>6.7184112090260601</c:v>
                </c:pt>
                <c:pt idx="3470" formatCode="General">
                  <c:v>6.7241405843726998</c:v>
                </c:pt>
                <c:pt idx="3471" formatCode="General">
                  <c:v>6.7302024440149104</c:v>
                </c:pt>
                <c:pt idx="3472" formatCode="General">
                  <c:v>6.7375068994653899</c:v>
                </c:pt>
                <c:pt idx="3473" formatCode="General">
                  <c:v>6.7454390981496504</c:v>
                </c:pt>
                <c:pt idx="3474" formatCode="General">
                  <c:v>6.7514004447706997</c:v>
                </c:pt>
                <c:pt idx="3475" formatCode="General">
                  <c:v>6.7582154469887099</c:v>
                </c:pt>
                <c:pt idx="3476" formatCode="General">
                  <c:v>6.7669879779303601</c:v>
                </c:pt>
                <c:pt idx="3477" formatCode="General">
                  <c:v>6.7760207668892898</c:v>
                </c:pt>
                <c:pt idx="3478" formatCode="General">
                  <c:v>6.7831713208143203</c:v>
                </c:pt>
                <c:pt idx="3479" formatCode="General">
                  <c:v>6.7904316801248097</c:v>
                </c:pt>
                <c:pt idx="3480" formatCode="General">
                  <c:v>6.7970738902304699</c:v>
                </c:pt>
                <c:pt idx="3481" formatCode="General">
                  <c:v>6.8023271582133402</c:v>
                </c:pt>
                <c:pt idx="3482" formatCode="General">
                  <c:v>6.80952138796928</c:v>
                </c:pt>
                <c:pt idx="3483" formatCode="General">
                  <c:v>6.8167728384772497</c:v>
                </c:pt>
                <c:pt idx="3484" formatCode="General">
                  <c:v>6.8210403178902297</c:v>
                </c:pt>
                <c:pt idx="3485" formatCode="General">
                  <c:v>6.8270159544479698</c:v>
                </c:pt>
                <c:pt idx="3486" formatCode="General">
                  <c:v>6.8364516412757004</c:v>
                </c:pt>
                <c:pt idx="3487" formatCode="General">
                  <c:v>6.8437283166096297</c:v>
                </c:pt>
                <c:pt idx="3488" formatCode="General">
                  <c:v>6.8508443695468699</c:v>
                </c:pt>
                <c:pt idx="3489" formatCode="General">
                  <c:v>6.8588076243908196</c:v>
                </c:pt>
                <c:pt idx="3490" formatCode="General">
                  <c:v>6.86544757800712</c:v>
                </c:pt>
                <c:pt idx="3491" formatCode="General">
                  <c:v>6.8732784873778696</c:v>
                </c:pt>
                <c:pt idx="3492" formatCode="General">
                  <c:v>6.8792905234074304</c:v>
                </c:pt>
                <c:pt idx="3493" formatCode="General">
                  <c:v>6.8844702143955203</c:v>
                </c:pt>
                <c:pt idx="3494" formatCode="General">
                  <c:v>6.8924838603747398</c:v>
                </c:pt>
                <c:pt idx="3495" formatCode="General">
                  <c:v>6.9007637231965102</c:v>
                </c:pt>
                <c:pt idx="3496" formatCode="General">
                  <c:v>6.9084744445758197</c:v>
                </c:pt>
                <c:pt idx="3497" formatCode="General">
                  <c:v>6.9142402777461998</c:v>
                </c:pt>
                <c:pt idx="3498" formatCode="General">
                  <c:v>6.92178771937244</c:v>
                </c:pt>
                <c:pt idx="3499" formatCode="General">
                  <c:v>6.9315025647369897</c:v>
                </c:pt>
                <c:pt idx="3500" formatCode="General">
                  <c:v>6.9395852429765004</c:v>
                </c:pt>
                <c:pt idx="3501" formatCode="General">
                  <c:v>6.94862139205462</c:v>
                </c:pt>
                <c:pt idx="3502" formatCode="General">
                  <c:v>6.9567624706698199</c:v>
                </c:pt>
                <c:pt idx="3503" formatCode="General">
                  <c:v>6.9650148054901297</c:v>
                </c:pt>
                <c:pt idx="3504" formatCode="General">
                  <c:v>6.97385758421487</c:v>
                </c:pt>
                <c:pt idx="3505" formatCode="General">
                  <c:v>6.9796105517554103</c:v>
                </c:pt>
                <c:pt idx="3506" formatCode="General">
                  <c:v>6.9900589013760301</c:v>
                </c:pt>
                <c:pt idx="3507" formatCode="General">
                  <c:v>6.9978993715101199</c:v>
                </c:pt>
                <c:pt idx="3508" formatCode="General">
                  <c:v>7.0062095185659903</c:v>
                </c:pt>
                <c:pt idx="3509" formatCode="General">
                  <c:v>7.0134329444221901</c:v>
                </c:pt>
                <c:pt idx="3510" formatCode="General">
                  <c:v>7.0204233322776801</c:v>
                </c:pt>
                <c:pt idx="3511" formatCode="General">
                  <c:v>7.0256053093154804</c:v>
                </c:pt>
                <c:pt idx="3512" formatCode="General">
                  <c:v>7.03468207014462</c:v>
                </c:pt>
                <c:pt idx="3513" formatCode="General">
                  <c:v>7.0416292693715503</c:v>
                </c:pt>
                <c:pt idx="3514" formatCode="General">
                  <c:v>7.04966466341937</c:v>
                </c:pt>
                <c:pt idx="3515" formatCode="General">
                  <c:v>7.0599432870559902</c:v>
                </c:pt>
                <c:pt idx="3516" formatCode="General">
                  <c:v>7.0677767260839</c:v>
                </c:pt>
                <c:pt idx="3517" formatCode="General">
                  <c:v>7.0745768194616101</c:v>
                </c:pt>
                <c:pt idx="3518" formatCode="General">
                  <c:v>7.0821069865904898</c:v>
                </c:pt>
                <c:pt idx="3519" formatCode="General">
                  <c:v>7.0909285285447696</c:v>
                </c:pt>
                <c:pt idx="3520" formatCode="General">
                  <c:v>7.1000275508482398</c:v>
                </c:pt>
                <c:pt idx="3521" formatCode="General">
                  <c:v>7.10820153379081</c:v>
                </c:pt>
                <c:pt idx="3522" formatCode="General">
                  <c:v>7.1182015196361297</c:v>
                </c:pt>
                <c:pt idx="3523" formatCode="General">
                  <c:v>7.1266460093667696</c:v>
                </c:pt>
                <c:pt idx="3524" formatCode="General">
                  <c:v>7.1351864816842498</c:v>
                </c:pt>
                <c:pt idx="3525" formatCode="General">
                  <c:v>7.1423238893137997</c:v>
                </c:pt>
                <c:pt idx="3526" formatCode="General">
                  <c:v>7.1510378485308097</c:v>
                </c:pt>
                <c:pt idx="3527" formatCode="General">
                  <c:v>7.1593139682246596</c:v>
                </c:pt>
                <c:pt idx="3528" formatCode="General">
                  <c:v>7.1680219897213702</c:v>
                </c:pt>
                <c:pt idx="3529" formatCode="General">
                  <c:v>7.1739813359004696</c:v>
                </c:pt>
                <c:pt idx="3530" formatCode="General">
                  <c:v>7.1875480734959503</c:v>
                </c:pt>
                <c:pt idx="3531" formatCode="General">
                  <c:v>7.1964812225575399</c:v>
                </c:pt>
                <c:pt idx="3532" formatCode="General">
                  <c:v>7.2082801924097097</c:v>
                </c:pt>
                <c:pt idx="3533" formatCode="General">
                  <c:v>7.2182535027985599</c:v>
                </c:pt>
                <c:pt idx="3534" formatCode="General">
                  <c:v>7.2276640034141</c:v>
                </c:pt>
                <c:pt idx="3535" formatCode="General">
                  <c:v>7.2386912954273601</c:v>
                </c:pt>
                <c:pt idx="3536" formatCode="General">
                  <c:v>7.24885960056905</c:v>
                </c:pt>
                <c:pt idx="3537" formatCode="General">
                  <c:v>7.2566567672301199</c:v>
                </c:pt>
                <c:pt idx="3538" formatCode="General">
                  <c:v>7.2646644092945802</c:v>
                </c:pt>
                <c:pt idx="3539" formatCode="General">
                  <c:v>7.2737736061854603</c:v>
                </c:pt>
                <c:pt idx="3540" formatCode="General">
                  <c:v>7.2815213381963897</c:v>
                </c:pt>
                <c:pt idx="3541" formatCode="General">
                  <c:v>7.2902168166819399</c:v>
                </c:pt>
                <c:pt idx="3542" formatCode="General">
                  <c:v>7.29885594367975</c:v>
                </c:pt>
                <c:pt idx="3543" formatCode="General">
                  <c:v>7.3090448490855104</c:v>
                </c:pt>
                <c:pt idx="3544" formatCode="General">
                  <c:v>7.3185999112440996</c:v>
                </c:pt>
                <c:pt idx="3545" formatCode="General">
                  <c:v>7.32849450087605</c:v>
                </c:pt>
                <c:pt idx="3546" formatCode="General">
                  <c:v>7.3354787572601801</c:v>
                </c:pt>
                <c:pt idx="3547" formatCode="General">
                  <c:v>7.3431157248204997</c:v>
                </c:pt>
                <c:pt idx="3548" formatCode="General">
                  <c:v>7.3505258680393402</c:v>
                </c:pt>
                <c:pt idx="3549" formatCode="General">
                  <c:v>7.3591962404468303</c:v>
                </c:pt>
                <c:pt idx="3550" formatCode="General">
                  <c:v>7.3668308655127603</c:v>
                </c:pt>
                <c:pt idx="3551" formatCode="General">
                  <c:v>7.3732231302225104</c:v>
                </c:pt>
                <c:pt idx="3552" formatCode="General">
                  <c:v>7.3871315156661304</c:v>
                </c:pt>
                <c:pt idx="3553" formatCode="General">
                  <c:v>7.3955356834599799</c:v>
                </c:pt>
                <c:pt idx="3554" formatCode="General">
                  <c:v>7.4064035792462297</c:v>
                </c:pt>
                <c:pt idx="3555" formatCode="General">
                  <c:v>7.4161692918973197</c:v>
                </c:pt>
                <c:pt idx="3556" formatCode="General">
                  <c:v>7.4238407280584902</c:v>
                </c:pt>
                <c:pt idx="3557" formatCode="General">
                  <c:v>7.4328934043520798</c:v>
                </c:pt>
                <c:pt idx="3558" formatCode="General">
                  <c:v>7.44459923214235</c:v>
                </c:pt>
                <c:pt idx="3559" formatCode="General">
                  <c:v>7.4511327897405399</c:v>
                </c:pt>
                <c:pt idx="3560" formatCode="General">
                  <c:v>7.4606486837753598</c:v>
                </c:pt>
                <c:pt idx="3561" formatCode="General">
                  <c:v>7.4701020155948701</c:v>
                </c:pt>
                <c:pt idx="3562" formatCode="General">
                  <c:v>7.4771380057524199</c:v>
                </c:pt>
                <c:pt idx="3563" formatCode="General">
                  <c:v>7.4882823663540101</c:v>
                </c:pt>
                <c:pt idx="3564" formatCode="General">
                  <c:v>7.4963811197537504</c:v>
                </c:pt>
                <c:pt idx="3565" formatCode="General">
                  <c:v>7.5037379289425203</c:v>
                </c:pt>
                <c:pt idx="3566" formatCode="General">
                  <c:v>7.5140632257037003</c:v>
                </c:pt>
                <c:pt idx="3567" formatCode="General">
                  <c:v>7.5230456451441601</c:v>
                </c:pt>
                <c:pt idx="3568" formatCode="General">
                  <c:v>7.5333708456174397</c:v>
                </c:pt>
                <c:pt idx="3569" formatCode="General">
                  <c:v>7.5416071587927203</c:v>
                </c:pt>
                <c:pt idx="3570" formatCode="General">
                  <c:v>7.5511758955155299</c:v>
                </c:pt>
                <c:pt idx="3571" formatCode="General">
                  <c:v>7.5612964845033304</c:v>
                </c:pt>
                <c:pt idx="3572" formatCode="General">
                  <c:v>7.5724312439284702</c:v>
                </c:pt>
                <c:pt idx="3573" formatCode="General">
                  <c:v>7.5851363945979804</c:v>
                </c:pt>
                <c:pt idx="3574" formatCode="General">
                  <c:v>7.59477515277593</c:v>
                </c:pt>
                <c:pt idx="3575" formatCode="General">
                  <c:v>7.6040882641716996</c:v>
                </c:pt>
                <c:pt idx="3576" formatCode="General">
                  <c:v>7.6139083318629801</c:v>
                </c:pt>
                <c:pt idx="3577" formatCode="General">
                  <c:v>7.6266588295313396</c:v>
                </c:pt>
                <c:pt idx="3578" formatCode="General">
                  <c:v>7.6336113135085304</c:v>
                </c:pt>
                <c:pt idx="3579" formatCode="General">
                  <c:v>7.6463119409509197</c:v>
                </c:pt>
                <c:pt idx="3580" formatCode="General">
                  <c:v>7.6560245718106499</c:v>
                </c:pt>
                <c:pt idx="3581" formatCode="General">
                  <c:v>7.6646022927304003</c:v>
                </c:pt>
                <c:pt idx="3582" formatCode="General">
                  <c:v>7.6731973981315802</c:v>
                </c:pt>
                <c:pt idx="3583" formatCode="General">
                  <c:v>7.6845894859946302</c:v>
                </c:pt>
                <c:pt idx="3584" formatCode="General">
                  <c:v>7.6971452638059104</c:v>
                </c:pt>
                <c:pt idx="3585" formatCode="General">
                  <c:v>7.7072524958058501</c:v>
                </c:pt>
                <c:pt idx="3586" formatCode="General">
                  <c:v>7.7185408206171697</c:v>
                </c:pt>
                <c:pt idx="3587" formatCode="General">
                  <c:v>7.7252896194652001</c:v>
                </c:pt>
                <c:pt idx="3588" formatCode="General">
                  <c:v>7.7353927066260804</c:v>
                </c:pt>
                <c:pt idx="3589" formatCode="General">
                  <c:v>7.7452128457181599</c:v>
                </c:pt>
                <c:pt idx="3590" formatCode="General">
                  <c:v>7.75644731347389</c:v>
                </c:pt>
                <c:pt idx="3591" formatCode="General">
                  <c:v>7.76649174010661</c:v>
                </c:pt>
                <c:pt idx="3592" formatCode="General">
                  <c:v>7.7768389540351697</c:v>
                </c:pt>
                <c:pt idx="3593" formatCode="General">
                  <c:v>7.7897365907248401</c:v>
                </c:pt>
                <c:pt idx="3594" formatCode="General">
                  <c:v>7.8019345065214001</c:v>
                </c:pt>
                <c:pt idx="3595" formatCode="General">
                  <c:v>7.8119152322786398</c:v>
                </c:pt>
                <c:pt idx="3596" formatCode="General">
                  <c:v>7.8276817795606197</c:v>
                </c:pt>
                <c:pt idx="3597" formatCode="General">
                  <c:v>7.8383096347270502</c:v>
                </c:pt>
                <c:pt idx="3598" formatCode="General">
                  <c:v>7.8490705680608999</c:v>
                </c:pt>
                <c:pt idx="3599" formatCode="General">
                  <c:v>7.86140005628988</c:v>
                </c:pt>
                <c:pt idx="3600" formatCode="General">
                  <c:v>7.8739032426335003</c:v>
                </c:pt>
                <c:pt idx="3601" formatCode="General">
                  <c:v>7.8864604062941899</c:v>
                </c:pt>
                <c:pt idx="3602" formatCode="General">
                  <c:v>7.9035727725786202</c:v>
                </c:pt>
                <c:pt idx="3603" formatCode="General">
                  <c:v>7.9178218172127099</c:v>
                </c:pt>
                <c:pt idx="3604" formatCode="General">
                  <c:v>7.9323934810210401</c:v>
                </c:pt>
                <c:pt idx="3605" formatCode="General">
                  <c:v>7.9447970366871603</c:v>
                </c:pt>
                <c:pt idx="3606" formatCode="General">
                  <c:v>7.9580582578845398</c:v>
                </c:pt>
                <c:pt idx="3607" formatCode="General">
                  <c:v>7.9680550326539104</c:v>
                </c:pt>
                <c:pt idx="3608" formatCode="General">
                  <c:v>7.9781162262941496</c:v>
                </c:pt>
                <c:pt idx="3609" formatCode="General">
                  <c:v>7.9914037303687904</c:v>
                </c:pt>
                <c:pt idx="3610" formatCode="General">
                  <c:v>8.0018586053738208</c:v>
                </c:pt>
                <c:pt idx="3611" formatCode="General">
                  <c:v>8.0147574523740595</c:v>
                </c:pt>
                <c:pt idx="3612" formatCode="General">
                  <c:v>8.0258124617837598</c:v>
                </c:pt>
                <c:pt idx="3613" formatCode="General">
                  <c:v>8.0374822040161007</c:v>
                </c:pt>
                <c:pt idx="3614" formatCode="General">
                  <c:v>8.0528236706078999</c:v>
                </c:pt>
                <c:pt idx="3615" formatCode="General">
                  <c:v>8.0630744743339093</c:v>
                </c:pt>
                <c:pt idx="3616" formatCode="General">
                  <c:v>8.0750743882080798</c:v>
                </c:pt>
                <c:pt idx="3617" formatCode="General">
                  <c:v>8.0832829578826004</c:v>
                </c:pt>
                <c:pt idx="3618" formatCode="General">
                  <c:v>8.0922194326862993</c:v>
                </c:pt>
                <c:pt idx="3619" formatCode="General">
                  <c:v>8.10307045879299</c:v>
                </c:pt>
                <c:pt idx="3620" formatCode="General">
                  <c:v>8.11642506488813</c:v>
                </c:pt>
                <c:pt idx="3621" formatCode="General">
                  <c:v>8.1292733378210897</c:v>
                </c:pt>
                <c:pt idx="3622" formatCode="General">
                  <c:v>8.1437471969900592</c:v>
                </c:pt>
                <c:pt idx="3623" formatCode="General">
                  <c:v>8.1552921140428101</c:v>
                </c:pt>
                <c:pt idx="3624" formatCode="General">
                  <c:v>8.1668809055810403</c:v>
                </c:pt>
                <c:pt idx="3625" formatCode="General">
                  <c:v>8.1809982787580893</c:v>
                </c:pt>
                <c:pt idx="3626" formatCode="General">
                  <c:v>8.1949259203147697</c:v>
                </c:pt>
                <c:pt idx="3627" formatCode="General">
                  <c:v>8.2105670776742201</c:v>
                </c:pt>
                <c:pt idx="3628" formatCode="General">
                  <c:v>8.2209677802175403</c:v>
                </c:pt>
                <c:pt idx="3629" formatCode="General">
                  <c:v>8.2391027603327203</c:v>
                </c:pt>
                <c:pt idx="3630" formatCode="General">
                  <c:v>8.2527328546944894</c:v>
                </c:pt>
                <c:pt idx="3631" formatCode="General">
                  <c:v>8.2639066221061093</c:v>
                </c:pt>
                <c:pt idx="3632" formatCode="General">
                  <c:v>8.2791018857319294</c:v>
                </c:pt>
                <c:pt idx="3633" formatCode="General">
                  <c:v>8.2920502372345997</c:v>
                </c:pt>
                <c:pt idx="3634" formatCode="General">
                  <c:v>8.3062764652132604</c:v>
                </c:pt>
                <c:pt idx="3635" formatCode="General">
                  <c:v>8.3212635475971393</c:v>
                </c:pt>
                <c:pt idx="3636" formatCode="General">
                  <c:v>8.3344611813452296</c:v>
                </c:pt>
                <c:pt idx="3637" formatCode="General">
                  <c:v>8.3469809486116002</c:v>
                </c:pt>
                <c:pt idx="3638" formatCode="General">
                  <c:v>8.3561204082375404</c:v>
                </c:pt>
                <c:pt idx="3639" formatCode="General">
                  <c:v>8.3722894509864094</c:v>
                </c:pt>
                <c:pt idx="3640" formatCode="General">
                  <c:v>8.3857696346737995</c:v>
                </c:pt>
                <c:pt idx="3641" formatCode="General">
                  <c:v>8.3981710033419006</c:v>
                </c:pt>
                <c:pt idx="3642" formatCode="General">
                  <c:v>8.4110710656762802</c:v>
                </c:pt>
                <c:pt idx="3643" formatCode="General">
                  <c:v>8.4239763469639595</c:v>
                </c:pt>
                <c:pt idx="3644" formatCode="General">
                  <c:v>8.4395953550102192</c:v>
                </c:pt>
                <c:pt idx="3645" formatCode="General">
                  <c:v>8.4563449108622493</c:v>
                </c:pt>
                <c:pt idx="3646" formatCode="General">
                  <c:v>8.4726915458391403</c:v>
                </c:pt>
                <c:pt idx="3647" formatCode="General">
                  <c:v>8.4890217767745302</c:v>
                </c:pt>
                <c:pt idx="3648" formatCode="General">
                  <c:v>8.5038001689648102</c:v>
                </c:pt>
                <c:pt idx="3649" formatCode="General">
                  <c:v>8.5180033643487807</c:v>
                </c:pt>
                <c:pt idx="3650" formatCode="General">
                  <c:v>8.5333486184969001</c:v>
                </c:pt>
                <c:pt idx="3651" formatCode="General">
                  <c:v>8.5530493135236902</c:v>
                </c:pt>
                <c:pt idx="3652" formatCode="General">
                  <c:v>8.5702134169123401</c:v>
                </c:pt>
                <c:pt idx="3653" formatCode="General">
                  <c:v>8.5862658622781396</c:v>
                </c:pt>
                <c:pt idx="3654" formatCode="General">
                  <c:v>8.6002062205319394</c:v>
                </c:pt>
                <c:pt idx="3655" formatCode="General">
                  <c:v>8.6159367115161096</c:v>
                </c:pt>
                <c:pt idx="3656" formatCode="General">
                  <c:v>8.6362498667009593</c:v>
                </c:pt>
                <c:pt idx="3657" formatCode="General">
                  <c:v>8.6540634162713008</c:v>
                </c:pt>
                <c:pt idx="3658" formatCode="General">
                  <c:v>8.6727683417830193</c:v>
                </c:pt>
                <c:pt idx="3659" formatCode="General">
                  <c:v>8.6873292133023092</c:v>
                </c:pt>
                <c:pt idx="3660" formatCode="General">
                  <c:v>8.7034253253808807</c:v>
                </c:pt>
                <c:pt idx="3661" formatCode="General">
                  <c:v>8.7181698315220899</c:v>
                </c:pt>
                <c:pt idx="3662" formatCode="General">
                  <c:v>8.7341223365641998</c:v>
                </c:pt>
                <c:pt idx="3663" formatCode="General">
                  <c:v>8.7579629109051993</c:v>
                </c:pt>
                <c:pt idx="3664" formatCode="General">
                  <c:v>8.7759663246061699</c:v>
                </c:pt>
                <c:pt idx="3665" formatCode="General">
                  <c:v>8.7959761763267004</c:v>
                </c:pt>
                <c:pt idx="3666" formatCode="General">
                  <c:v>8.8193389931398496</c:v>
                </c:pt>
                <c:pt idx="3667" formatCode="General">
                  <c:v>8.8348640133169702</c:v>
                </c:pt>
                <c:pt idx="3668" formatCode="General">
                  <c:v>8.8498787871886506</c:v>
                </c:pt>
                <c:pt idx="3669" formatCode="General">
                  <c:v>8.8661882787049109</c:v>
                </c:pt>
                <c:pt idx="3670" formatCode="General">
                  <c:v>8.8773987135555803</c:v>
                </c:pt>
                <c:pt idx="3671" formatCode="General">
                  <c:v>8.8996596803119701</c:v>
                </c:pt>
                <c:pt idx="3672" formatCode="General">
                  <c:v>8.9173813789263097</c:v>
                </c:pt>
                <c:pt idx="3673" formatCode="General">
                  <c:v>8.9384675059660594</c:v>
                </c:pt>
                <c:pt idx="3674" formatCode="General">
                  <c:v>8.9492174444906905</c:v>
                </c:pt>
                <c:pt idx="3675" formatCode="General">
                  <c:v>8.9668583585916704</c:v>
                </c:pt>
                <c:pt idx="3676" formatCode="General">
                  <c:v>8.9862570350687001</c:v>
                </c:pt>
                <c:pt idx="3677" formatCode="General">
                  <c:v>9.0096559868796895</c:v>
                </c:pt>
                <c:pt idx="3678" formatCode="General">
                  <c:v>9.0305258967747406</c:v>
                </c:pt>
                <c:pt idx="3679" formatCode="General">
                  <c:v>9.0590545119137094</c:v>
                </c:pt>
                <c:pt idx="3680" formatCode="General">
                  <c:v>9.08593605349221</c:v>
                </c:pt>
                <c:pt idx="3681" formatCode="General">
                  <c:v>9.1142139093702692</c:v>
                </c:pt>
                <c:pt idx="3682" formatCode="General">
                  <c:v>9.1350259723218006</c:v>
                </c:pt>
                <c:pt idx="3683" formatCode="General">
                  <c:v>9.1738017344592002</c:v>
                </c:pt>
                <c:pt idx="3684" formatCode="General">
                  <c:v>9.2032433240705096</c:v>
                </c:pt>
                <c:pt idx="3685" formatCode="General">
                  <c:v>9.2316209446668793</c:v>
                </c:pt>
                <c:pt idx="3686" formatCode="General">
                  <c:v>9.2589674167728706</c:v>
                </c:pt>
                <c:pt idx="3687" formatCode="General">
                  <c:v>9.2806971084060308</c:v>
                </c:pt>
                <c:pt idx="3688" formatCode="General">
                  <c:v>9.3126442784977499</c:v>
                </c:pt>
                <c:pt idx="3689" formatCode="General">
                  <c:v>9.3554090621443997</c:v>
                </c:pt>
                <c:pt idx="3690" formatCode="General">
                  <c:v>9.3950771497584409</c:v>
                </c:pt>
                <c:pt idx="3691" formatCode="General">
                  <c:v>9.4272852156507003</c:v>
                </c:pt>
                <c:pt idx="3692" formatCode="General">
                  <c:v>9.4814136598838896</c:v>
                </c:pt>
                <c:pt idx="3693" formatCode="General">
                  <c:v>9.5154671294762903</c:v>
                </c:pt>
                <c:pt idx="3694" formatCode="General">
                  <c:v>9.5436426672527492</c:v>
                </c:pt>
                <c:pt idx="3695" formatCode="General">
                  <c:v>9.5842954584420799</c:v>
                </c:pt>
                <c:pt idx="3696" formatCode="General">
                  <c:v>9.6247054676224906</c:v>
                </c:pt>
                <c:pt idx="3697" formatCode="General">
                  <c:v>9.6673256985264509</c:v>
                </c:pt>
                <c:pt idx="3698" formatCode="General">
                  <c:v>9.7184552624542704</c:v>
                </c:pt>
                <c:pt idx="3699" formatCode="General">
                  <c:v>9.7646167573882892</c:v>
                </c:pt>
                <c:pt idx="3700" formatCode="General">
                  <c:v>9.8373487843495102</c:v>
                </c:pt>
                <c:pt idx="3701" formatCode="General">
                  <c:v>9.8777847008303006</c:v>
                </c:pt>
                <c:pt idx="3702" formatCode="General">
                  <c:v>9.9270836116827592</c:v>
                </c:pt>
                <c:pt idx="3703" formatCode="General">
                  <c:v>9.9830736191605798</c:v>
                </c:pt>
                <c:pt idx="3704" formatCode="General">
                  <c:v>10.0439751568915</c:v>
                </c:pt>
                <c:pt idx="3705" formatCode="General">
                  <c:v>10.099303704088999</c:v>
                </c:pt>
                <c:pt idx="3706" formatCode="General">
                  <c:v>10.1762277164785</c:v>
                </c:pt>
                <c:pt idx="3707" formatCode="General">
                  <c:v>10.2708459322089</c:v>
                </c:pt>
                <c:pt idx="3708" formatCode="General">
                  <c:v>10.3535219256032</c:v>
                </c:pt>
                <c:pt idx="3709" formatCode="General">
                  <c:v>10.418144430537099</c:v>
                </c:pt>
                <c:pt idx="3710" formatCode="General">
                  <c:v>10.5079179253747</c:v>
                </c:pt>
                <c:pt idx="3711" formatCode="General">
                  <c:v>10.6024679104213</c:v>
                </c:pt>
                <c:pt idx="3712" formatCode="General">
                  <c:v>10.690234941249701</c:v>
                </c:pt>
                <c:pt idx="3713" formatCode="General">
                  <c:v>10.769916163906201</c:v>
                </c:pt>
                <c:pt idx="3714" formatCode="General">
                  <c:v>10.9092869951275</c:v>
                </c:pt>
                <c:pt idx="3715" formatCode="General">
                  <c:v>11.055391113943999</c:v>
                </c:pt>
                <c:pt idx="3716" formatCode="General">
                  <c:v>11.2291438838496</c:v>
                </c:pt>
                <c:pt idx="3717" formatCode="General">
                  <c:v>11.359468155473801</c:v>
                </c:pt>
                <c:pt idx="3718" formatCode="General">
                  <c:v>11.5080685214864</c:v>
                </c:pt>
                <c:pt idx="3719" formatCode="General">
                  <c:v>11.672545721904299</c:v>
                </c:pt>
                <c:pt idx="3720" formatCode="General">
                  <c:v>11.8921287781221</c:v>
                </c:pt>
                <c:pt idx="3721" formatCode="General">
                  <c:v>12.230195540121301</c:v>
                </c:pt>
                <c:pt idx="3722" formatCode="General">
                  <c:v>12.432561653733901</c:v>
                </c:pt>
                <c:pt idx="3723" formatCode="General">
                  <c:v>12.821479717158301</c:v>
                </c:pt>
                <c:pt idx="3724" formatCode="General">
                  <c:v>13.595242759212301</c:v>
                </c:pt>
              </c:numCache>
            </c:numRef>
          </c:xVal>
          <c:yVal>
            <c:numRef>
              <c:f>Sheet1!$D$2:$D$4132</c:f>
              <c:numCache>
                <c:formatCode>0.00E+00</c:formatCode>
                <c:ptCount val="4131"/>
                <c:pt idx="0">
                  <c:v>0</c:v>
                </c:pt>
                <c:pt idx="1">
                  <c:v>2.68473192951313E-4</c:v>
                </c:pt>
                <c:pt idx="2">
                  <c:v>5.3694638590284804E-4</c:v>
                </c:pt>
                <c:pt idx="3">
                  <c:v>8.05419578854494E-4</c:v>
                </c:pt>
                <c:pt idx="4">
                  <c:v>1.0738927718062501E-3</c:v>
                </c:pt>
                <c:pt idx="5">
                  <c:v>1.34236596475756E-3</c:v>
                </c:pt>
                <c:pt idx="6">
                  <c:v>1.61083915770965E-3</c:v>
                </c:pt>
                <c:pt idx="7">
                  <c:v>1.87931235066108E-3</c:v>
                </c:pt>
                <c:pt idx="8">
                  <c:v>2.1477855436126099E-3</c:v>
                </c:pt>
                <c:pt idx="9">
                  <c:v>2.4162587365643699E-3</c:v>
                </c:pt>
                <c:pt idx="10">
                  <c:v>2.6847319295160198E-3</c:v>
                </c:pt>
                <c:pt idx="11">
                  <c:v>2.95320512246822E-3</c:v>
                </c:pt>
                <c:pt idx="12">
                  <c:v>3.22167831541964E-3</c:v>
                </c:pt>
                <c:pt idx="13">
                  <c:v>3.4901515083712899E-3</c:v>
                </c:pt>
                <c:pt idx="14">
                  <c:v>3.7586247013231501E-3</c:v>
                </c:pt>
                <c:pt idx="15">
                  <c:v>4.0270978942746902E-3</c:v>
                </c:pt>
                <c:pt idx="16">
                  <c:v>4.2955710872263396E-3</c:v>
                </c:pt>
                <c:pt idx="17">
                  <c:v>4.5640442801781998E-3</c:v>
                </c:pt>
                <c:pt idx="18">
                  <c:v>4.8325174731302899E-3</c:v>
                </c:pt>
                <c:pt idx="19">
                  <c:v>5.1009906660822698E-3</c:v>
                </c:pt>
                <c:pt idx="20">
                  <c:v>5.3694638590336997E-3</c:v>
                </c:pt>
                <c:pt idx="21">
                  <c:v>5.6379370519855599E-3</c:v>
                </c:pt>
                <c:pt idx="22">
                  <c:v>5.9064102449375398E-3</c:v>
                </c:pt>
                <c:pt idx="23">
                  <c:v>6.1748834378894104E-3</c:v>
                </c:pt>
                <c:pt idx="24">
                  <c:v>6.4433566308414996E-3</c:v>
                </c:pt>
                <c:pt idx="25">
                  <c:v>6.7118298237929296E-3</c:v>
                </c:pt>
                <c:pt idx="26">
                  <c:v>6.9803030167447898E-3</c:v>
                </c:pt>
                <c:pt idx="27">
                  <c:v>7.2487762096964401E-3</c:v>
                </c:pt>
                <c:pt idx="28">
                  <c:v>7.5172494026483098E-3</c:v>
                </c:pt>
                <c:pt idx="29">
                  <c:v>7.7857225955993998E-3</c:v>
                </c:pt>
                <c:pt idx="30">
                  <c:v>8.0541957885510405E-3</c:v>
                </c:pt>
                <c:pt idx="31">
                  <c:v>8.3226689815024697E-3</c:v>
                </c:pt>
                <c:pt idx="32">
                  <c:v>8.5911421744534495E-3</c:v>
                </c:pt>
                <c:pt idx="33">
                  <c:v>8.8596153674056505E-3</c:v>
                </c:pt>
                <c:pt idx="34">
                  <c:v>9.1280885603570693E-3</c:v>
                </c:pt>
                <c:pt idx="35">
                  <c:v>9.3965617533087204E-3</c:v>
                </c:pt>
                <c:pt idx="36">
                  <c:v>9.6650349462605901E-3</c:v>
                </c:pt>
                <c:pt idx="37">
                  <c:v>9.9335081392120106E-3</c:v>
                </c:pt>
                <c:pt idx="38">
                  <c:v>1.02019813321634E-2</c:v>
                </c:pt>
                <c:pt idx="39">
                  <c:v>1.04704545251151E-2</c:v>
                </c:pt>
                <c:pt idx="40">
                  <c:v>1.07389277180669E-2</c:v>
                </c:pt>
                <c:pt idx="41">
                  <c:v>1.10074009110184E-2</c:v>
                </c:pt>
                <c:pt idx="42">
                  <c:v>1.12758741039704E-2</c:v>
                </c:pt>
                <c:pt idx="43">
                  <c:v>1.1544347296922299E-2</c:v>
                </c:pt>
                <c:pt idx="44">
                  <c:v>1.1812820489874301E-2</c:v>
                </c:pt>
                <c:pt idx="45">
                  <c:v>1.20812936828262E-2</c:v>
                </c:pt>
                <c:pt idx="46">
                  <c:v>1.2349766875778E-2</c:v>
                </c:pt>
                <c:pt idx="47">
                  <c:v>1.26182400687297E-2</c:v>
                </c:pt>
                <c:pt idx="48">
                  <c:v>1.28867132616817E-2</c:v>
                </c:pt>
                <c:pt idx="49">
                  <c:v>1.31551864546332E-2</c:v>
                </c:pt>
                <c:pt idx="50">
                  <c:v>1.3423659647585E-2</c:v>
                </c:pt>
                <c:pt idx="51">
                  <c:v>1.36921328405364E-2</c:v>
                </c:pt>
                <c:pt idx="52">
                  <c:v>1.39606060334878E-2</c:v>
                </c:pt>
                <c:pt idx="53">
                  <c:v>1.42290792264393E-2</c:v>
                </c:pt>
                <c:pt idx="54">
                  <c:v>1.4497552419391199E-2</c:v>
                </c:pt>
                <c:pt idx="55">
                  <c:v>1.47660256123425E-2</c:v>
                </c:pt>
                <c:pt idx="56">
                  <c:v>1.50344988052943E-2</c:v>
                </c:pt>
                <c:pt idx="57">
                  <c:v>1.53029719982457E-2</c:v>
                </c:pt>
                <c:pt idx="58">
                  <c:v>1.5571445191197001E-2</c:v>
                </c:pt>
                <c:pt idx="59">
                  <c:v>1.5839918384149301E-2</c:v>
                </c:pt>
                <c:pt idx="60">
                  <c:v>1.6108391577100801E-2</c:v>
                </c:pt>
                <c:pt idx="61">
                  <c:v>1.6376864770052301E-2</c:v>
                </c:pt>
                <c:pt idx="62">
                  <c:v>1.66453379630047E-2</c:v>
                </c:pt>
                <c:pt idx="63">
                  <c:v>1.6913811155955801E-2</c:v>
                </c:pt>
                <c:pt idx="64">
                  <c:v>1.7182284348907499E-2</c:v>
                </c:pt>
                <c:pt idx="65">
                  <c:v>1.7450757541859301E-2</c:v>
                </c:pt>
                <c:pt idx="66">
                  <c:v>1.7719230734811402E-2</c:v>
                </c:pt>
                <c:pt idx="67">
                  <c:v>1.7987703927762701E-2</c:v>
                </c:pt>
                <c:pt idx="68">
                  <c:v>1.8256177120713701E-2</c:v>
                </c:pt>
                <c:pt idx="69">
                  <c:v>1.85246503136655E-2</c:v>
                </c:pt>
                <c:pt idx="70">
                  <c:v>1.8793123506616698E-2</c:v>
                </c:pt>
                <c:pt idx="71">
                  <c:v>1.9061596699568799E-2</c:v>
                </c:pt>
                <c:pt idx="72">
                  <c:v>1.9330069892520702E-2</c:v>
                </c:pt>
                <c:pt idx="73">
                  <c:v>1.9598543085472001E-2</c:v>
                </c:pt>
                <c:pt idx="74">
                  <c:v>1.9867016278423601E-2</c:v>
                </c:pt>
                <c:pt idx="75">
                  <c:v>2.0135489471375698E-2</c:v>
                </c:pt>
                <c:pt idx="76">
                  <c:v>2.0403962664327299E-2</c:v>
                </c:pt>
                <c:pt idx="77">
                  <c:v>2.0672435857278799E-2</c:v>
                </c:pt>
                <c:pt idx="78">
                  <c:v>2.0940909050230602E-2</c:v>
                </c:pt>
                <c:pt idx="79">
                  <c:v>2.1209382243182601E-2</c:v>
                </c:pt>
                <c:pt idx="80">
                  <c:v>2.1477855436134001E-2</c:v>
                </c:pt>
                <c:pt idx="81">
                  <c:v>2.1746328629086101E-2</c:v>
                </c:pt>
                <c:pt idx="82">
                  <c:v>2.2014801822038101E-2</c:v>
                </c:pt>
                <c:pt idx="83">
                  <c:v>2.22832750149899E-2</c:v>
                </c:pt>
                <c:pt idx="84">
                  <c:v>2.2551748207942101E-2</c:v>
                </c:pt>
                <c:pt idx="85">
                  <c:v>2.2820221400893601E-2</c:v>
                </c:pt>
                <c:pt idx="86">
                  <c:v>2.3088694593845199E-2</c:v>
                </c:pt>
                <c:pt idx="87">
                  <c:v>2.3357167786797101E-2</c:v>
                </c:pt>
                <c:pt idx="88">
                  <c:v>2.3625640979749299E-2</c:v>
                </c:pt>
                <c:pt idx="89">
                  <c:v>2.3894114172700799E-2</c:v>
                </c:pt>
                <c:pt idx="90">
                  <c:v>2.4162587365652601E-2</c:v>
                </c:pt>
                <c:pt idx="91">
                  <c:v>2.4431060558604702E-2</c:v>
                </c:pt>
                <c:pt idx="92">
                  <c:v>2.4699533751556101E-2</c:v>
                </c:pt>
                <c:pt idx="93">
                  <c:v>2.4968006944508399E-2</c:v>
                </c:pt>
                <c:pt idx="94">
                  <c:v>2.5236480137459699E-2</c:v>
                </c:pt>
                <c:pt idx="95">
                  <c:v>2.55049533304109E-2</c:v>
                </c:pt>
                <c:pt idx="96">
                  <c:v>2.57734265233623E-2</c:v>
                </c:pt>
                <c:pt idx="97">
                  <c:v>2.6041899716314099E-2</c:v>
                </c:pt>
                <c:pt idx="98">
                  <c:v>2.6310372909265901E-2</c:v>
                </c:pt>
                <c:pt idx="99">
                  <c:v>2.6578846102217401E-2</c:v>
                </c:pt>
                <c:pt idx="100">
                  <c:v>2.68473192951693E-2</c:v>
                </c:pt>
                <c:pt idx="101">
                  <c:v>2.71157924881207E-2</c:v>
                </c:pt>
                <c:pt idx="102">
                  <c:v>2.7384265681072401E-2</c:v>
                </c:pt>
                <c:pt idx="103">
                  <c:v>2.76527388740242E-2</c:v>
                </c:pt>
                <c:pt idx="104">
                  <c:v>2.7921212066975998E-2</c:v>
                </c:pt>
                <c:pt idx="105">
                  <c:v>2.8189685259927901E-2</c:v>
                </c:pt>
                <c:pt idx="106">
                  <c:v>2.8458158452879901E-2</c:v>
                </c:pt>
                <c:pt idx="107">
                  <c:v>2.87266316458312E-2</c:v>
                </c:pt>
                <c:pt idx="108">
                  <c:v>2.89951048387832E-2</c:v>
                </c:pt>
                <c:pt idx="109">
                  <c:v>2.9263578031734998E-2</c:v>
                </c:pt>
                <c:pt idx="110">
                  <c:v>2.9532051224686599E-2</c:v>
                </c:pt>
                <c:pt idx="111">
                  <c:v>2.9800524417638401E-2</c:v>
                </c:pt>
                <c:pt idx="112">
                  <c:v>3.00689976105896E-2</c:v>
                </c:pt>
                <c:pt idx="113">
                  <c:v>3.0337470803540802E-2</c:v>
                </c:pt>
                <c:pt idx="114">
                  <c:v>3.06059439964925E-2</c:v>
                </c:pt>
                <c:pt idx="115">
                  <c:v>3.08744171894445E-2</c:v>
                </c:pt>
                <c:pt idx="116">
                  <c:v>3.1142890382395799E-2</c:v>
                </c:pt>
                <c:pt idx="117">
                  <c:v>3.1411363575348003E-2</c:v>
                </c:pt>
                <c:pt idx="118">
                  <c:v>3.1679836768299399E-2</c:v>
                </c:pt>
                <c:pt idx="119">
                  <c:v>3.1948309961250997E-2</c:v>
                </c:pt>
                <c:pt idx="120">
                  <c:v>3.2216783154203302E-2</c:v>
                </c:pt>
                <c:pt idx="121">
                  <c:v>3.2485256347154802E-2</c:v>
                </c:pt>
                <c:pt idx="122">
                  <c:v>3.2753729540106698E-2</c:v>
                </c:pt>
                <c:pt idx="123">
                  <c:v>3.3022202733058101E-2</c:v>
                </c:pt>
                <c:pt idx="124">
                  <c:v>3.3290675926009802E-2</c:v>
                </c:pt>
                <c:pt idx="125">
                  <c:v>3.3559149118961601E-2</c:v>
                </c:pt>
                <c:pt idx="126">
                  <c:v>3.3827622311913101E-2</c:v>
                </c:pt>
                <c:pt idx="127">
                  <c:v>3.40960955048644E-2</c:v>
                </c:pt>
                <c:pt idx="128">
                  <c:v>3.4364568697815998E-2</c:v>
                </c:pt>
                <c:pt idx="129">
                  <c:v>3.4633041890767803E-2</c:v>
                </c:pt>
                <c:pt idx="130">
                  <c:v>3.4901515083719602E-2</c:v>
                </c:pt>
                <c:pt idx="131">
                  <c:v>3.5169988276671303E-2</c:v>
                </c:pt>
                <c:pt idx="132">
                  <c:v>3.5438461469622901E-2</c:v>
                </c:pt>
                <c:pt idx="133">
                  <c:v>3.5706934662574498E-2</c:v>
                </c:pt>
                <c:pt idx="134">
                  <c:v>3.5975407855526297E-2</c:v>
                </c:pt>
                <c:pt idx="135">
                  <c:v>3.6243881048477901E-2</c:v>
                </c:pt>
                <c:pt idx="136">
                  <c:v>3.6512354241429401E-2</c:v>
                </c:pt>
                <c:pt idx="137">
                  <c:v>3.6780827434380797E-2</c:v>
                </c:pt>
                <c:pt idx="138">
                  <c:v>3.7049300627332103E-2</c:v>
                </c:pt>
                <c:pt idx="139">
                  <c:v>3.7317773820283298E-2</c:v>
                </c:pt>
                <c:pt idx="140">
                  <c:v>3.7586247013235402E-2</c:v>
                </c:pt>
                <c:pt idx="141">
                  <c:v>3.7854720206187499E-2</c:v>
                </c:pt>
                <c:pt idx="142">
                  <c:v>3.8123193399139103E-2</c:v>
                </c:pt>
                <c:pt idx="143">
                  <c:v>3.8391666592090701E-2</c:v>
                </c:pt>
                <c:pt idx="144">
                  <c:v>3.8660139785042499E-2</c:v>
                </c:pt>
                <c:pt idx="145">
                  <c:v>3.8928612977994298E-2</c:v>
                </c:pt>
                <c:pt idx="146">
                  <c:v>3.9197086170945597E-2</c:v>
                </c:pt>
                <c:pt idx="147">
                  <c:v>3.9465559363897201E-2</c:v>
                </c:pt>
                <c:pt idx="148">
                  <c:v>3.9734032556848903E-2</c:v>
                </c:pt>
                <c:pt idx="149">
                  <c:v>4.0002505749800799E-2</c:v>
                </c:pt>
                <c:pt idx="150">
                  <c:v>4.0270978942752403E-2</c:v>
                </c:pt>
                <c:pt idx="151">
                  <c:v>4.0539452135704403E-2</c:v>
                </c:pt>
                <c:pt idx="152">
                  <c:v>4.0807925328656403E-2</c:v>
                </c:pt>
                <c:pt idx="153">
                  <c:v>4.1076398521608402E-2</c:v>
                </c:pt>
                <c:pt idx="154">
                  <c:v>4.1344871714560097E-2</c:v>
                </c:pt>
                <c:pt idx="155">
                  <c:v>4.1613344907512201E-2</c:v>
                </c:pt>
                <c:pt idx="156">
                  <c:v>4.1881818100464201E-2</c:v>
                </c:pt>
                <c:pt idx="157">
                  <c:v>4.2150291293415701E-2</c:v>
                </c:pt>
                <c:pt idx="158">
                  <c:v>4.2418764486367701E-2</c:v>
                </c:pt>
                <c:pt idx="159">
                  <c:v>4.2687237679318701E-2</c:v>
                </c:pt>
                <c:pt idx="160">
                  <c:v>4.2955710872270403E-2</c:v>
                </c:pt>
                <c:pt idx="161">
                  <c:v>4.3224184065221397E-2</c:v>
                </c:pt>
                <c:pt idx="162">
                  <c:v>4.3492657258172397E-2</c:v>
                </c:pt>
                <c:pt idx="163">
                  <c:v>4.3761130451124002E-2</c:v>
                </c:pt>
                <c:pt idx="164">
                  <c:v>4.4029603644075703E-2</c:v>
                </c:pt>
                <c:pt idx="165">
                  <c:v>4.4298076837027703E-2</c:v>
                </c:pt>
                <c:pt idx="166">
                  <c:v>4.45665500299798E-2</c:v>
                </c:pt>
                <c:pt idx="167">
                  <c:v>4.4835023222932202E-2</c:v>
                </c:pt>
                <c:pt idx="168">
                  <c:v>4.5103496415884098E-2</c:v>
                </c:pt>
                <c:pt idx="169">
                  <c:v>4.5371969608836299E-2</c:v>
                </c:pt>
                <c:pt idx="170">
                  <c:v>4.5640442801788098E-2</c:v>
                </c:pt>
                <c:pt idx="171">
                  <c:v>4.590891599474E-2</c:v>
                </c:pt>
                <c:pt idx="172">
                  <c:v>4.6177389187692298E-2</c:v>
                </c:pt>
                <c:pt idx="173">
                  <c:v>4.6445862380643702E-2</c:v>
                </c:pt>
                <c:pt idx="174">
                  <c:v>4.6714335573595597E-2</c:v>
                </c:pt>
                <c:pt idx="175">
                  <c:v>4.6982808766547597E-2</c:v>
                </c:pt>
                <c:pt idx="176">
                  <c:v>4.7251281959499E-2</c:v>
                </c:pt>
                <c:pt idx="177">
                  <c:v>4.7519755152450202E-2</c:v>
                </c:pt>
                <c:pt idx="178">
                  <c:v>4.7788228345401799E-2</c:v>
                </c:pt>
                <c:pt idx="179">
                  <c:v>4.8056701538353001E-2</c:v>
                </c:pt>
                <c:pt idx="180">
                  <c:v>4.8325174731304599E-2</c:v>
                </c:pt>
                <c:pt idx="181">
                  <c:v>4.8593647924255801E-2</c:v>
                </c:pt>
                <c:pt idx="182">
                  <c:v>4.8862121117207703E-2</c:v>
                </c:pt>
                <c:pt idx="183">
                  <c:v>4.91305943101598E-2</c:v>
                </c:pt>
                <c:pt idx="184">
                  <c:v>4.9399067503111599E-2</c:v>
                </c:pt>
                <c:pt idx="185">
                  <c:v>4.9667540696062898E-2</c:v>
                </c:pt>
                <c:pt idx="186">
                  <c:v>4.99360138890141E-2</c:v>
                </c:pt>
                <c:pt idx="187">
                  <c:v>5.02044870819656E-2</c:v>
                </c:pt>
                <c:pt idx="188">
                  <c:v>5.0472960274917197E-2</c:v>
                </c:pt>
                <c:pt idx="189">
                  <c:v>5.07414334678686E-2</c:v>
                </c:pt>
                <c:pt idx="190">
                  <c:v>5.1009906660820198E-2</c:v>
                </c:pt>
                <c:pt idx="191">
                  <c:v>5.1278379853772003E-2</c:v>
                </c:pt>
                <c:pt idx="192">
                  <c:v>5.1546853046723698E-2</c:v>
                </c:pt>
                <c:pt idx="193">
                  <c:v>5.1815326239675601E-2</c:v>
                </c:pt>
                <c:pt idx="194">
                  <c:v>5.2083799432626997E-2</c:v>
                </c:pt>
                <c:pt idx="195">
                  <c:v>5.2352272625578802E-2</c:v>
                </c:pt>
                <c:pt idx="196">
                  <c:v>5.2620745818530802E-2</c:v>
                </c:pt>
                <c:pt idx="197">
                  <c:v>5.2889219011482302E-2</c:v>
                </c:pt>
                <c:pt idx="198">
                  <c:v>5.3157692204433997E-2</c:v>
                </c:pt>
                <c:pt idx="199">
                  <c:v>5.3426165397385803E-2</c:v>
                </c:pt>
                <c:pt idx="200">
                  <c:v>5.3694638590337601E-2</c:v>
                </c:pt>
                <c:pt idx="201">
                  <c:v>5.3963111783289101E-2</c:v>
                </c:pt>
                <c:pt idx="202">
                  <c:v>5.4231584976240602E-2</c:v>
                </c:pt>
                <c:pt idx="203">
                  <c:v>5.4500058169192199E-2</c:v>
                </c:pt>
                <c:pt idx="204">
                  <c:v>5.4768531362143803E-2</c:v>
                </c:pt>
                <c:pt idx="205">
                  <c:v>5.5037004555095498E-2</c:v>
                </c:pt>
                <c:pt idx="206">
                  <c:v>5.5305477748047102E-2</c:v>
                </c:pt>
                <c:pt idx="207">
                  <c:v>5.5573950940998602E-2</c:v>
                </c:pt>
                <c:pt idx="208">
                  <c:v>5.5842424133950103E-2</c:v>
                </c:pt>
                <c:pt idx="209">
                  <c:v>5.6110897326901797E-2</c:v>
                </c:pt>
                <c:pt idx="210">
                  <c:v>5.6379370519853797E-2</c:v>
                </c:pt>
                <c:pt idx="211">
                  <c:v>5.6647843712805103E-2</c:v>
                </c:pt>
                <c:pt idx="212">
                  <c:v>5.6916316905756298E-2</c:v>
                </c:pt>
                <c:pt idx="213">
                  <c:v>5.7184790098708103E-2</c:v>
                </c:pt>
                <c:pt idx="214">
                  <c:v>5.7453263291659701E-2</c:v>
                </c:pt>
                <c:pt idx="215">
                  <c:v>5.7721736484611499E-2</c:v>
                </c:pt>
                <c:pt idx="216">
                  <c:v>5.7990209677563499E-2</c:v>
                </c:pt>
                <c:pt idx="217">
                  <c:v>5.8258682870515298E-2</c:v>
                </c:pt>
                <c:pt idx="218">
                  <c:v>5.8527156063467402E-2</c:v>
                </c:pt>
                <c:pt idx="219">
                  <c:v>5.87956292564192E-2</c:v>
                </c:pt>
                <c:pt idx="220">
                  <c:v>5.9064102449370798E-2</c:v>
                </c:pt>
                <c:pt idx="221">
                  <c:v>5.9332575642322402E-2</c:v>
                </c:pt>
                <c:pt idx="222">
                  <c:v>5.9601048835273597E-2</c:v>
                </c:pt>
                <c:pt idx="223">
                  <c:v>5.9869522028225201E-2</c:v>
                </c:pt>
                <c:pt idx="224">
                  <c:v>6.0137995221177E-2</c:v>
                </c:pt>
                <c:pt idx="225">
                  <c:v>6.0406468414128903E-2</c:v>
                </c:pt>
                <c:pt idx="226">
                  <c:v>6.0674941607080202E-2</c:v>
                </c:pt>
                <c:pt idx="227">
                  <c:v>6.0943414800031397E-2</c:v>
                </c:pt>
                <c:pt idx="228">
                  <c:v>6.1211887992983098E-2</c:v>
                </c:pt>
                <c:pt idx="229">
                  <c:v>6.1480361185934897E-2</c:v>
                </c:pt>
                <c:pt idx="230">
                  <c:v>6.1748834378886203E-2</c:v>
                </c:pt>
                <c:pt idx="231">
                  <c:v>6.2017307571838001E-2</c:v>
                </c:pt>
                <c:pt idx="232">
                  <c:v>6.2285780764789203E-2</c:v>
                </c:pt>
                <c:pt idx="233">
                  <c:v>6.2554253957741293E-2</c:v>
                </c:pt>
                <c:pt idx="234">
                  <c:v>6.2822727150692703E-2</c:v>
                </c:pt>
                <c:pt idx="235">
                  <c:v>6.3091200343644002E-2</c:v>
                </c:pt>
                <c:pt idx="236">
                  <c:v>6.3359673536595301E-2</c:v>
                </c:pt>
                <c:pt idx="237">
                  <c:v>6.3628146729547405E-2</c:v>
                </c:pt>
                <c:pt idx="238">
                  <c:v>6.3896619922499204E-2</c:v>
                </c:pt>
                <c:pt idx="239">
                  <c:v>6.4165093115450794E-2</c:v>
                </c:pt>
                <c:pt idx="240">
                  <c:v>6.4433566308402607E-2</c:v>
                </c:pt>
                <c:pt idx="241">
                  <c:v>6.4702039501354294E-2</c:v>
                </c:pt>
                <c:pt idx="242">
                  <c:v>6.4970512694305899E-2</c:v>
                </c:pt>
                <c:pt idx="243">
                  <c:v>6.5238985887257503E-2</c:v>
                </c:pt>
                <c:pt idx="244">
                  <c:v>6.5507459080208899E-2</c:v>
                </c:pt>
                <c:pt idx="245">
                  <c:v>6.5775932273159907E-2</c:v>
                </c:pt>
                <c:pt idx="246">
                  <c:v>6.6044405466111594E-2</c:v>
                </c:pt>
                <c:pt idx="247">
                  <c:v>6.6312878659063101E-2</c:v>
                </c:pt>
                <c:pt idx="248">
                  <c:v>6.6581351852014498E-2</c:v>
                </c:pt>
                <c:pt idx="249">
                  <c:v>6.6849825044966199E-2</c:v>
                </c:pt>
                <c:pt idx="250">
                  <c:v>6.7118298237917498E-2</c:v>
                </c:pt>
                <c:pt idx="251">
                  <c:v>6.7386771430869005E-2</c:v>
                </c:pt>
                <c:pt idx="252">
                  <c:v>6.7655244623820401E-2</c:v>
                </c:pt>
                <c:pt idx="253">
                  <c:v>6.7923717816771506E-2</c:v>
                </c:pt>
                <c:pt idx="254">
                  <c:v>6.8192191009723194E-2</c:v>
                </c:pt>
                <c:pt idx="255">
                  <c:v>6.8460664202674701E-2</c:v>
                </c:pt>
                <c:pt idx="256">
                  <c:v>6.8729137395626499E-2</c:v>
                </c:pt>
                <c:pt idx="257">
                  <c:v>6.8997610588577299E-2</c:v>
                </c:pt>
                <c:pt idx="258">
                  <c:v>6.9266083781528098E-2</c:v>
                </c:pt>
                <c:pt idx="259">
                  <c:v>6.9534556974479703E-2</c:v>
                </c:pt>
                <c:pt idx="260">
                  <c:v>6.9803030167431196E-2</c:v>
                </c:pt>
                <c:pt idx="261">
                  <c:v>7.0071503360382606E-2</c:v>
                </c:pt>
                <c:pt idx="262">
                  <c:v>7.0339976553334502E-2</c:v>
                </c:pt>
                <c:pt idx="263">
                  <c:v>7.0608449746285704E-2</c:v>
                </c:pt>
                <c:pt idx="264">
                  <c:v>7.0876922939237197E-2</c:v>
                </c:pt>
                <c:pt idx="265">
                  <c:v>7.1145396132189204E-2</c:v>
                </c:pt>
                <c:pt idx="266">
                  <c:v>7.14138693251406E-2</c:v>
                </c:pt>
                <c:pt idx="267">
                  <c:v>7.1682342518092301E-2</c:v>
                </c:pt>
                <c:pt idx="268">
                  <c:v>7.19508157110436E-2</c:v>
                </c:pt>
                <c:pt idx="269">
                  <c:v>7.2219288903995496E-2</c:v>
                </c:pt>
                <c:pt idx="270">
                  <c:v>7.2487762096948002E-2</c:v>
                </c:pt>
                <c:pt idx="271">
                  <c:v>7.2756235289899301E-2</c:v>
                </c:pt>
                <c:pt idx="272">
                  <c:v>7.3024708482851003E-2</c:v>
                </c:pt>
                <c:pt idx="273">
                  <c:v>7.3293181675802302E-2</c:v>
                </c:pt>
                <c:pt idx="274">
                  <c:v>7.3561654868753906E-2</c:v>
                </c:pt>
                <c:pt idx="275">
                  <c:v>7.3830128061705302E-2</c:v>
                </c:pt>
                <c:pt idx="276">
                  <c:v>7.4098601254656601E-2</c:v>
                </c:pt>
                <c:pt idx="277">
                  <c:v>7.4367074447607498E-2</c:v>
                </c:pt>
                <c:pt idx="278">
                  <c:v>7.4635547640559199E-2</c:v>
                </c:pt>
                <c:pt idx="279">
                  <c:v>7.4904020833510707E-2</c:v>
                </c:pt>
                <c:pt idx="280">
                  <c:v>7.5172494026461895E-2</c:v>
                </c:pt>
                <c:pt idx="281">
                  <c:v>7.5440967219413499E-2</c:v>
                </c:pt>
                <c:pt idx="282">
                  <c:v>7.5709440412365506E-2</c:v>
                </c:pt>
                <c:pt idx="283">
                  <c:v>7.5977913605316999E-2</c:v>
                </c:pt>
                <c:pt idx="284">
                  <c:v>7.62463867982687E-2</c:v>
                </c:pt>
                <c:pt idx="285">
                  <c:v>7.6514859991220402E-2</c:v>
                </c:pt>
                <c:pt idx="286">
                  <c:v>7.6783333184172103E-2</c:v>
                </c:pt>
                <c:pt idx="287">
                  <c:v>7.7051806377123597E-2</c:v>
                </c:pt>
                <c:pt idx="288">
                  <c:v>7.7320279570075603E-2</c:v>
                </c:pt>
                <c:pt idx="289">
                  <c:v>7.7588752763027402E-2</c:v>
                </c:pt>
                <c:pt idx="290">
                  <c:v>7.7857225955979006E-2</c:v>
                </c:pt>
                <c:pt idx="291">
                  <c:v>7.8125699148930805E-2</c:v>
                </c:pt>
                <c:pt idx="292">
                  <c:v>7.8394172341882007E-2</c:v>
                </c:pt>
                <c:pt idx="293">
                  <c:v>7.8662645534833597E-2</c:v>
                </c:pt>
                <c:pt idx="294">
                  <c:v>7.8931118727785396E-2</c:v>
                </c:pt>
                <c:pt idx="295">
                  <c:v>7.9199591920736695E-2</c:v>
                </c:pt>
                <c:pt idx="296">
                  <c:v>7.9468065113688105E-2</c:v>
                </c:pt>
                <c:pt idx="297">
                  <c:v>7.9736538306639501E-2</c:v>
                </c:pt>
                <c:pt idx="298">
                  <c:v>8.0005011499590897E-2</c:v>
                </c:pt>
                <c:pt idx="299">
                  <c:v>8.0273484692542502E-2</c:v>
                </c:pt>
                <c:pt idx="300">
                  <c:v>8.0541957885493995E-2</c:v>
                </c:pt>
                <c:pt idx="301">
                  <c:v>8.0810431078445405E-2</c:v>
                </c:pt>
                <c:pt idx="302">
                  <c:v>8.1078904271396995E-2</c:v>
                </c:pt>
                <c:pt idx="303">
                  <c:v>8.1347377464348697E-2</c:v>
                </c:pt>
                <c:pt idx="304">
                  <c:v>8.1615850657299704E-2</c:v>
                </c:pt>
                <c:pt idx="305">
                  <c:v>8.1884323850250795E-2</c:v>
                </c:pt>
                <c:pt idx="306">
                  <c:v>8.2152797043202802E-2</c:v>
                </c:pt>
                <c:pt idx="307">
                  <c:v>8.2421270236154906E-2</c:v>
                </c:pt>
                <c:pt idx="308">
                  <c:v>8.2689743429106496E-2</c:v>
                </c:pt>
                <c:pt idx="309">
                  <c:v>8.2958216622058198E-2</c:v>
                </c:pt>
                <c:pt idx="310">
                  <c:v>8.3226689815009594E-2</c:v>
                </c:pt>
                <c:pt idx="311">
                  <c:v>8.3495163007961004E-2</c:v>
                </c:pt>
                <c:pt idx="312">
                  <c:v>8.3763636200912706E-2</c:v>
                </c:pt>
                <c:pt idx="313">
                  <c:v>8.4032109393864102E-2</c:v>
                </c:pt>
                <c:pt idx="314">
                  <c:v>8.43005825868159E-2</c:v>
                </c:pt>
                <c:pt idx="315">
                  <c:v>8.4569055779767505E-2</c:v>
                </c:pt>
                <c:pt idx="316">
                  <c:v>8.4837528972719206E-2</c:v>
                </c:pt>
                <c:pt idx="317">
                  <c:v>8.5106002165670602E-2</c:v>
                </c:pt>
                <c:pt idx="318">
                  <c:v>8.5374475358622207E-2</c:v>
                </c:pt>
                <c:pt idx="319">
                  <c:v>8.5642948551573603E-2</c:v>
                </c:pt>
                <c:pt idx="320">
                  <c:v>8.5911421744525193E-2</c:v>
                </c:pt>
                <c:pt idx="321">
                  <c:v>8.6179894937477006E-2</c:v>
                </c:pt>
                <c:pt idx="322">
                  <c:v>8.6448368130429096E-2</c:v>
                </c:pt>
                <c:pt idx="323">
                  <c:v>8.6716841323380395E-2</c:v>
                </c:pt>
                <c:pt idx="324">
                  <c:v>8.6985314516331999E-2</c:v>
                </c:pt>
                <c:pt idx="325">
                  <c:v>8.7253787709283298E-2</c:v>
                </c:pt>
                <c:pt idx="326">
                  <c:v>8.7522260902235499E-2</c:v>
                </c:pt>
                <c:pt idx="327">
                  <c:v>8.7790734095187103E-2</c:v>
                </c:pt>
                <c:pt idx="328">
                  <c:v>8.8059207288138194E-2</c:v>
                </c:pt>
                <c:pt idx="329">
                  <c:v>8.8327680481090007E-2</c:v>
                </c:pt>
                <c:pt idx="330">
                  <c:v>8.8596153674041903E-2</c:v>
                </c:pt>
                <c:pt idx="331">
                  <c:v>8.8864626866993299E-2</c:v>
                </c:pt>
                <c:pt idx="332">
                  <c:v>8.9133100059944903E-2</c:v>
                </c:pt>
                <c:pt idx="333">
                  <c:v>8.9401573252896993E-2</c:v>
                </c:pt>
                <c:pt idx="334">
                  <c:v>8.9670046445848806E-2</c:v>
                </c:pt>
                <c:pt idx="335">
                  <c:v>8.9938519638800299E-2</c:v>
                </c:pt>
                <c:pt idx="336">
                  <c:v>9.0206992831751806E-2</c:v>
                </c:pt>
                <c:pt idx="337">
                  <c:v>9.0475466024703702E-2</c:v>
                </c:pt>
                <c:pt idx="338">
                  <c:v>9.0743939217655403E-2</c:v>
                </c:pt>
                <c:pt idx="339">
                  <c:v>9.1012412410607202E-2</c:v>
                </c:pt>
                <c:pt idx="340">
                  <c:v>9.1280885603559098E-2</c:v>
                </c:pt>
                <c:pt idx="341">
                  <c:v>9.1549358796511396E-2</c:v>
                </c:pt>
                <c:pt idx="342">
                  <c:v>9.1817831989462903E-2</c:v>
                </c:pt>
                <c:pt idx="343">
                  <c:v>9.2086305182414299E-2</c:v>
                </c:pt>
                <c:pt idx="344">
                  <c:v>9.2354778375365501E-2</c:v>
                </c:pt>
                <c:pt idx="345">
                  <c:v>9.2623251568317494E-2</c:v>
                </c:pt>
                <c:pt idx="346">
                  <c:v>9.2891724761268696E-2</c:v>
                </c:pt>
                <c:pt idx="347">
                  <c:v>9.3160197954220605E-2</c:v>
                </c:pt>
                <c:pt idx="348">
                  <c:v>9.3428671147171904E-2</c:v>
                </c:pt>
                <c:pt idx="349">
                  <c:v>9.3697144340123703E-2</c:v>
                </c:pt>
                <c:pt idx="350">
                  <c:v>9.3965617533074905E-2</c:v>
                </c:pt>
                <c:pt idx="351">
                  <c:v>9.4234090726026801E-2</c:v>
                </c:pt>
                <c:pt idx="352">
                  <c:v>9.4502563918977794E-2</c:v>
                </c:pt>
                <c:pt idx="353">
                  <c:v>9.4771037111930106E-2</c:v>
                </c:pt>
                <c:pt idx="354">
                  <c:v>9.5039510304882099E-2</c:v>
                </c:pt>
                <c:pt idx="355">
                  <c:v>9.5307983497833704E-2</c:v>
                </c:pt>
                <c:pt idx="356">
                  <c:v>9.55764566907851E-2</c:v>
                </c:pt>
                <c:pt idx="357">
                  <c:v>9.5844929883736496E-2</c:v>
                </c:pt>
                <c:pt idx="358">
                  <c:v>9.6113403076688295E-2</c:v>
                </c:pt>
                <c:pt idx="359">
                  <c:v>9.6381876269639205E-2</c:v>
                </c:pt>
                <c:pt idx="360">
                  <c:v>9.6650349462591295E-2</c:v>
                </c:pt>
                <c:pt idx="361">
                  <c:v>9.6918822655543302E-2</c:v>
                </c:pt>
                <c:pt idx="362">
                  <c:v>9.7187295848494698E-2</c:v>
                </c:pt>
                <c:pt idx="363">
                  <c:v>9.7455769041446802E-2</c:v>
                </c:pt>
                <c:pt idx="364">
                  <c:v>9.7724242234398795E-2</c:v>
                </c:pt>
                <c:pt idx="365">
                  <c:v>9.7992715427349705E-2</c:v>
                </c:pt>
                <c:pt idx="366">
                  <c:v>9.8261188620301906E-2</c:v>
                </c:pt>
                <c:pt idx="367">
                  <c:v>9.8529661813253594E-2</c:v>
                </c:pt>
                <c:pt idx="368">
                  <c:v>9.8798135006205295E-2</c:v>
                </c:pt>
                <c:pt idx="369">
                  <c:v>9.9066608199157094E-2</c:v>
                </c:pt>
                <c:pt idx="370">
                  <c:v>9.9335081392108601E-2</c:v>
                </c:pt>
                <c:pt idx="371">
                  <c:v>9.9603554585059997E-2</c:v>
                </c:pt>
                <c:pt idx="372">
                  <c:v>9.9872027778011199E-2</c:v>
                </c:pt>
                <c:pt idx="373">
                  <c:v>0.100140500970963</c:v>
                </c:pt>
                <c:pt idx="374">
                  <c:v>0.100408974163915</c:v>
                </c:pt>
                <c:pt idx="375">
                  <c:v>0.100677447356866</c:v>
                </c:pt>
                <c:pt idx="376">
                  <c:v>0.10094592054981801</c:v>
                </c:pt>
                <c:pt idx="377">
                  <c:v>0.10121439374277</c:v>
                </c:pt>
                <c:pt idx="378">
                  <c:v>0.10148286693572101</c:v>
                </c:pt>
                <c:pt idx="379">
                  <c:v>0.101751340128673</c:v>
                </c:pt>
                <c:pt idx="380">
                  <c:v>0.10201981332162401</c:v>
                </c:pt>
                <c:pt idx="381">
                  <c:v>0.102288286514576</c:v>
                </c:pt>
                <c:pt idx="382">
                  <c:v>0.10255675970752801</c:v>
                </c:pt>
                <c:pt idx="383">
                  <c:v>0.10282523290048</c:v>
                </c:pt>
                <c:pt idx="384">
                  <c:v>0.10309370609343201</c:v>
                </c:pt>
                <c:pt idx="385">
                  <c:v>0.103362179286383</c:v>
                </c:pt>
                <c:pt idx="386">
                  <c:v>0.10363065247933501</c:v>
                </c:pt>
                <c:pt idx="387">
                  <c:v>0.103899125672287</c:v>
                </c:pt>
                <c:pt idx="388">
                  <c:v>0.10416759886523801</c:v>
                </c:pt>
                <c:pt idx="389">
                  <c:v>0.10443607205819</c:v>
                </c:pt>
                <c:pt idx="390">
                  <c:v>0.10470454525114101</c:v>
                </c:pt>
                <c:pt idx="391">
                  <c:v>0.104973018444093</c:v>
                </c:pt>
                <c:pt idx="392">
                  <c:v>0.10524149163704399</c:v>
                </c:pt>
                <c:pt idx="393">
                  <c:v>0.105509964829996</c:v>
                </c:pt>
                <c:pt idx="394">
                  <c:v>0.10577843802294799</c:v>
                </c:pt>
                <c:pt idx="395">
                  <c:v>0.106046911215899</c:v>
                </c:pt>
                <c:pt idx="396">
                  <c:v>0.10631538440885099</c:v>
                </c:pt>
                <c:pt idx="397">
                  <c:v>0.106583857601802</c:v>
                </c:pt>
                <c:pt idx="398">
                  <c:v>0.10685233079475399</c:v>
                </c:pt>
                <c:pt idx="399">
                  <c:v>0.107120803987705</c:v>
                </c:pt>
                <c:pt idx="400">
                  <c:v>0.10738927718065699</c:v>
                </c:pt>
                <c:pt idx="401">
                  <c:v>0.107657750373609</c:v>
                </c:pt>
                <c:pt idx="402">
                  <c:v>0.10792622356656</c:v>
                </c:pt>
                <c:pt idx="403">
                  <c:v>0.108194696759511</c:v>
                </c:pt>
                <c:pt idx="404">
                  <c:v>0.108463169952463</c:v>
                </c:pt>
                <c:pt idx="405">
                  <c:v>0.108731643145414</c:v>
                </c:pt>
                <c:pt idx="406">
                  <c:v>0.109000116338365</c:v>
                </c:pt>
                <c:pt idx="407">
                  <c:v>0.109268589531317</c:v>
                </c:pt>
                <c:pt idx="408">
                  <c:v>0.109537062724269</c:v>
                </c:pt>
                <c:pt idx="409">
                  <c:v>0.109805535917221</c:v>
                </c:pt>
                <c:pt idx="410">
                  <c:v>0.110074009110173</c:v>
                </c:pt>
                <c:pt idx="411">
                  <c:v>0.110342482303125</c:v>
                </c:pt>
                <c:pt idx="412">
                  <c:v>0.110610955496077</c:v>
                </c:pt>
                <c:pt idx="413">
                  <c:v>0.110879428689029</c:v>
                </c:pt>
                <c:pt idx="414">
                  <c:v>0.11114790188198</c:v>
                </c:pt>
                <c:pt idx="415">
                  <c:v>0.111416375074931</c:v>
                </c:pt>
                <c:pt idx="416">
                  <c:v>0.111684848267883</c:v>
                </c:pt>
                <c:pt idx="417">
                  <c:v>0.111953321460835</c:v>
                </c:pt>
                <c:pt idx="418">
                  <c:v>0.112221794653786</c:v>
                </c:pt>
                <c:pt idx="419">
                  <c:v>0.112490267846738</c:v>
                </c:pt>
                <c:pt idx="420">
                  <c:v>0.112758741039689</c:v>
                </c:pt>
                <c:pt idx="421">
                  <c:v>0.113027214232641</c:v>
                </c:pt>
                <c:pt idx="422">
                  <c:v>0.113295687425592</c:v>
                </c:pt>
                <c:pt idx="423">
                  <c:v>0.11356416061854401</c:v>
                </c:pt>
                <c:pt idx="424">
                  <c:v>0.113832633811495</c:v>
                </c:pt>
                <c:pt idx="425">
                  <c:v>0.11410110700444601</c:v>
                </c:pt>
                <c:pt idx="426">
                  <c:v>0.114369580197398</c:v>
                </c:pt>
                <c:pt idx="427">
                  <c:v>0.11463805339035001</c:v>
                </c:pt>
                <c:pt idx="428">
                  <c:v>0.114906526583302</c:v>
                </c:pt>
                <c:pt idx="429">
                  <c:v>0.11517499977625301</c:v>
                </c:pt>
                <c:pt idx="430">
                  <c:v>0.115443472969205</c:v>
                </c:pt>
                <c:pt idx="431">
                  <c:v>0.11571194616215601</c:v>
                </c:pt>
                <c:pt idx="432">
                  <c:v>0.115980419355108</c:v>
                </c:pt>
                <c:pt idx="433">
                  <c:v>0.11624889254806001</c:v>
                </c:pt>
                <c:pt idx="434">
                  <c:v>0.116517365741012</c:v>
                </c:pt>
                <c:pt idx="435">
                  <c:v>0.11678583893396299</c:v>
                </c:pt>
                <c:pt idx="436">
                  <c:v>0.117054312126915</c:v>
                </c:pt>
                <c:pt idx="437">
                  <c:v>0.11732278531986701</c:v>
                </c:pt>
                <c:pt idx="438">
                  <c:v>0.117591258512819</c:v>
                </c:pt>
                <c:pt idx="439">
                  <c:v>0.11785973170577101</c:v>
                </c:pt>
                <c:pt idx="440">
                  <c:v>0.118128204898722</c:v>
                </c:pt>
                <c:pt idx="441">
                  <c:v>0.11839667809167401</c:v>
                </c:pt>
                <c:pt idx="442">
                  <c:v>0.118665151284626</c:v>
                </c:pt>
                <c:pt idx="443">
                  <c:v>0.11893362447757699</c:v>
                </c:pt>
                <c:pt idx="444">
                  <c:v>0.119202097670529</c:v>
                </c:pt>
                <c:pt idx="445">
                  <c:v>0.11947057086347999</c:v>
                </c:pt>
                <c:pt idx="446">
                  <c:v>0.119739044056432</c:v>
                </c:pt>
                <c:pt idx="447">
                  <c:v>0.12000751724938399</c:v>
                </c:pt>
                <c:pt idx="448">
                  <c:v>0.120275990442335</c:v>
                </c:pt>
                <c:pt idx="449">
                  <c:v>0.12054446363528699</c:v>
                </c:pt>
                <c:pt idx="450">
                  <c:v>0.120812936828238</c:v>
                </c:pt>
                <c:pt idx="451">
                  <c:v>0.12108141002119099</c:v>
                </c:pt>
                <c:pt idx="452">
                  <c:v>0.121349883214142</c:v>
                </c:pt>
                <c:pt idx="453">
                  <c:v>0.12161835640709399</c:v>
                </c:pt>
                <c:pt idx="454">
                  <c:v>0.121886829600045</c:v>
                </c:pt>
                <c:pt idx="455">
                  <c:v>0.12215530279299799</c:v>
                </c:pt>
                <c:pt idx="456">
                  <c:v>0.12242377598595</c:v>
                </c:pt>
                <c:pt idx="457">
                  <c:v>0.12269224917890199</c:v>
                </c:pt>
                <c:pt idx="458">
                  <c:v>0.122960722371854</c:v>
                </c:pt>
                <c:pt idx="459">
                  <c:v>0.12322919556480599</c:v>
                </c:pt>
                <c:pt idx="460">
                  <c:v>0.123497668757757</c:v>
                </c:pt>
                <c:pt idx="461">
                  <c:v>0.12376614195070899</c:v>
                </c:pt>
                <c:pt idx="462">
                  <c:v>0.124034615143661</c:v>
                </c:pt>
                <c:pt idx="463">
                  <c:v>0.12430308833661299</c:v>
                </c:pt>
                <c:pt idx="464">
                  <c:v>0.124571561529565</c:v>
                </c:pt>
                <c:pt idx="465">
                  <c:v>0.12484003472251599</c:v>
                </c:pt>
                <c:pt idx="466">
                  <c:v>0.12510850791546699</c:v>
                </c:pt>
                <c:pt idx="467">
                  <c:v>0.125376981108418</c:v>
                </c:pt>
                <c:pt idx="468">
                  <c:v>0.12564545430137</c:v>
                </c:pt>
                <c:pt idx="469">
                  <c:v>0.12591392749432201</c:v>
                </c:pt>
                <c:pt idx="470">
                  <c:v>0.12618240068727299</c:v>
                </c:pt>
                <c:pt idx="471">
                  <c:v>0.126450873880225</c:v>
                </c:pt>
                <c:pt idx="472">
                  <c:v>0.126719347073176</c:v>
                </c:pt>
                <c:pt idx="473">
                  <c:v>0.12698782026612801</c:v>
                </c:pt>
                <c:pt idx="474">
                  <c:v>0.12725629345907899</c:v>
                </c:pt>
                <c:pt idx="475">
                  <c:v>0.127524766652031</c:v>
                </c:pt>
                <c:pt idx="476">
                  <c:v>0.127793239844983</c:v>
                </c:pt>
                <c:pt idx="477">
                  <c:v>0.12806171303793401</c:v>
                </c:pt>
                <c:pt idx="478">
                  <c:v>0.12833018623088599</c:v>
                </c:pt>
                <c:pt idx="479">
                  <c:v>0.128598659423838</c:v>
                </c:pt>
                <c:pt idx="480">
                  <c:v>0.128867132616789</c:v>
                </c:pt>
                <c:pt idx="481">
                  <c:v>0.12913560580974101</c:v>
                </c:pt>
                <c:pt idx="482">
                  <c:v>0.12940407900269199</c:v>
                </c:pt>
                <c:pt idx="483">
                  <c:v>0.129672552195644</c:v>
                </c:pt>
                <c:pt idx="484">
                  <c:v>0.129941025388596</c:v>
                </c:pt>
                <c:pt idx="485">
                  <c:v>0.13020949858154701</c:v>
                </c:pt>
                <c:pt idx="486">
                  <c:v>0.13047797177449899</c:v>
                </c:pt>
                <c:pt idx="487">
                  <c:v>0.13074644496745</c:v>
                </c:pt>
                <c:pt idx="488">
                  <c:v>0.13101491816040201</c:v>
                </c:pt>
                <c:pt idx="489">
                  <c:v>0.13128339135335301</c:v>
                </c:pt>
                <c:pt idx="490">
                  <c:v>0.13155186454630499</c:v>
                </c:pt>
                <c:pt idx="491">
                  <c:v>0.131820337739256</c:v>
                </c:pt>
                <c:pt idx="492">
                  <c:v>0.13208881093220801</c:v>
                </c:pt>
                <c:pt idx="493">
                  <c:v>0.13235728412516001</c:v>
                </c:pt>
                <c:pt idx="494">
                  <c:v>0.13262575731811099</c:v>
                </c:pt>
                <c:pt idx="495">
                  <c:v>0.132894230511063</c:v>
                </c:pt>
                <c:pt idx="496">
                  <c:v>0.13316270370401501</c:v>
                </c:pt>
                <c:pt idx="497">
                  <c:v>0.13343117689696599</c:v>
                </c:pt>
                <c:pt idx="498">
                  <c:v>0.13369965008991799</c:v>
                </c:pt>
                <c:pt idx="499">
                  <c:v>0.13396812328287</c:v>
                </c:pt>
                <c:pt idx="500">
                  <c:v>0.13423659647582101</c:v>
                </c:pt>
                <c:pt idx="501">
                  <c:v>0.13450506966877299</c:v>
                </c:pt>
                <c:pt idx="502">
                  <c:v>0.13477354286172499</c:v>
                </c:pt>
                <c:pt idx="503">
                  <c:v>0.135042016054677</c:v>
                </c:pt>
                <c:pt idx="504">
                  <c:v>0.13531048924762801</c:v>
                </c:pt>
                <c:pt idx="505">
                  <c:v>0.13557896244057999</c:v>
                </c:pt>
                <c:pt idx="506">
                  <c:v>0.13584743563353099</c:v>
                </c:pt>
                <c:pt idx="507">
                  <c:v>0.136115908826483</c:v>
                </c:pt>
                <c:pt idx="508">
                  <c:v>0.13638438201943501</c:v>
                </c:pt>
                <c:pt idx="509">
                  <c:v>0.13665285521238699</c:v>
                </c:pt>
                <c:pt idx="510">
                  <c:v>0.13692132840533899</c:v>
                </c:pt>
                <c:pt idx="511">
                  <c:v>0.137189801598291</c:v>
                </c:pt>
                <c:pt idx="512">
                  <c:v>0.13745827479124301</c:v>
                </c:pt>
                <c:pt idx="513">
                  <c:v>0.13772674798419399</c:v>
                </c:pt>
                <c:pt idx="514">
                  <c:v>0.13799522117714599</c:v>
                </c:pt>
                <c:pt idx="515">
                  <c:v>0.138263694370098</c:v>
                </c:pt>
                <c:pt idx="516">
                  <c:v>0.13853216756304901</c:v>
                </c:pt>
                <c:pt idx="517">
                  <c:v>0.13880064075600099</c:v>
                </c:pt>
                <c:pt idx="518">
                  <c:v>0.13906911394895299</c:v>
                </c:pt>
                <c:pt idx="519">
                  <c:v>0.139337587141904</c:v>
                </c:pt>
                <c:pt idx="520">
                  <c:v>0.13960606033485601</c:v>
                </c:pt>
                <c:pt idx="521">
                  <c:v>0.13987453352780699</c:v>
                </c:pt>
                <c:pt idx="522">
                  <c:v>0.14014300672075899</c:v>
                </c:pt>
                <c:pt idx="523">
                  <c:v>0.14041147991371</c:v>
                </c:pt>
                <c:pt idx="524">
                  <c:v>0.14067995310666201</c:v>
                </c:pt>
                <c:pt idx="525">
                  <c:v>0.14094842629961399</c:v>
                </c:pt>
                <c:pt idx="526">
                  <c:v>0.141216899492565</c:v>
                </c:pt>
                <c:pt idx="527">
                  <c:v>0.141485372685517</c:v>
                </c:pt>
                <c:pt idx="528">
                  <c:v>0.14175384587846901</c:v>
                </c:pt>
                <c:pt idx="529">
                  <c:v>0.14202231907141999</c:v>
                </c:pt>
                <c:pt idx="530">
                  <c:v>0.142290792264372</c:v>
                </c:pt>
                <c:pt idx="531">
                  <c:v>0.142559265457324</c:v>
                </c:pt>
                <c:pt idx="532">
                  <c:v>0.14282773865027501</c:v>
                </c:pt>
                <c:pt idx="533">
                  <c:v>0.14309621184322699</c:v>
                </c:pt>
                <c:pt idx="534">
                  <c:v>0.143364685036178</c:v>
                </c:pt>
                <c:pt idx="535">
                  <c:v>0.143633158229129</c:v>
                </c:pt>
                <c:pt idx="536">
                  <c:v>0.14390163142208201</c:v>
                </c:pt>
                <c:pt idx="537">
                  <c:v>0.14417010461503399</c:v>
                </c:pt>
                <c:pt idx="538">
                  <c:v>0.144438577807985</c:v>
                </c:pt>
                <c:pt idx="539">
                  <c:v>0.144707051000937</c:v>
                </c:pt>
                <c:pt idx="540">
                  <c:v>0.14497552419388901</c:v>
                </c:pt>
                <c:pt idx="541">
                  <c:v>0.14524399738684099</c:v>
                </c:pt>
                <c:pt idx="542">
                  <c:v>0.145512470579792</c:v>
                </c:pt>
                <c:pt idx="543">
                  <c:v>0.145780943772744</c:v>
                </c:pt>
                <c:pt idx="544">
                  <c:v>0.14604941696569601</c:v>
                </c:pt>
                <c:pt idx="545">
                  <c:v>0.14631789015864699</c:v>
                </c:pt>
                <c:pt idx="546">
                  <c:v>0.146586363351599</c:v>
                </c:pt>
                <c:pt idx="547">
                  <c:v>0.14685483654455</c:v>
                </c:pt>
                <c:pt idx="548">
                  <c:v>0.14712330973750201</c:v>
                </c:pt>
                <c:pt idx="549">
                  <c:v>0.14739178293045299</c:v>
                </c:pt>
                <c:pt idx="550">
                  <c:v>0.147660256123405</c:v>
                </c:pt>
                <c:pt idx="551">
                  <c:v>0.14792872931635601</c:v>
                </c:pt>
                <c:pt idx="552">
                  <c:v>0.14819720250930801</c:v>
                </c:pt>
                <c:pt idx="553">
                  <c:v>0.14846567570225899</c:v>
                </c:pt>
                <c:pt idx="554">
                  <c:v>0.148734148895211</c:v>
                </c:pt>
                <c:pt idx="555">
                  <c:v>0.14900262208816201</c:v>
                </c:pt>
                <c:pt idx="556">
                  <c:v>0.14927109528111401</c:v>
                </c:pt>
                <c:pt idx="557">
                  <c:v>0.14953956847406499</c:v>
                </c:pt>
                <c:pt idx="558">
                  <c:v>0.149808041667016</c:v>
                </c:pt>
                <c:pt idx="559">
                  <c:v>0.15007651485996801</c:v>
                </c:pt>
                <c:pt idx="560">
                  <c:v>0.15034498805291999</c:v>
                </c:pt>
                <c:pt idx="561">
                  <c:v>0.15061346124587199</c:v>
                </c:pt>
                <c:pt idx="562">
                  <c:v>0.150881934438823</c:v>
                </c:pt>
                <c:pt idx="563">
                  <c:v>0.15115040763177501</c:v>
                </c:pt>
                <c:pt idx="564">
                  <c:v>0.15141888082472599</c:v>
                </c:pt>
                <c:pt idx="565">
                  <c:v>0.151687354017677</c:v>
                </c:pt>
                <c:pt idx="566">
                  <c:v>0.151955827210629</c:v>
                </c:pt>
                <c:pt idx="567">
                  <c:v>0.15222430040358101</c:v>
                </c:pt>
                <c:pt idx="568">
                  <c:v>0.15249277359653299</c:v>
                </c:pt>
                <c:pt idx="569">
                  <c:v>0.152761246789484</c:v>
                </c:pt>
                <c:pt idx="570">
                  <c:v>0.153029719982435</c:v>
                </c:pt>
                <c:pt idx="571">
                  <c:v>0.15329819317538701</c:v>
                </c:pt>
                <c:pt idx="572">
                  <c:v>0.15356666636833899</c:v>
                </c:pt>
                <c:pt idx="573">
                  <c:v>0.15383513956129</c:v>
                </c:pt>
                <c:pt idx="574">
                  <c:v>0.154103612754242</c:v>
                </c:pt>
                <c:pt idx="575">
                  <c:v>0.15437208594719301</c:v>
                </c:pt>
                <c:pt idx="576">
                  <c:v>0.15464055914014499</c:v>
                </c:pt>
                <c:pt idx="577">
                  <c:v>0.154909032333097</c:v>
                </c:pt>
                <c:pt idx="578">
                  <c:v>0.155177505526048</c:v>
                </c:pt>
                <c:pt idx="579">
                  <c:v>0.15544597871900001</c:v>
                </c:pt>
                <c:pt idx="580">
                  <c:v>0.15571445191195199</c:v>
                </c:pt>
                <c:pt idx="581">
                  <c:v>0.155982925104904</c:v>
                </c:pt>
                <c:pt idx="582">
                  <c:v>0.156251398297856</c:v>
                </c:pt>
                <c:pt idx="583">
                  <c:v>0.15651987149080701</c:v>
                </c:pt>
                <c:pt idx="584">
                  <c:v>0.15678834468375799</c:v>
                </c:pt>
                <c:pt idx="585">
                  <c:v>0.15705681787671</c:v>
                </c:pt>
                <c:pt idx="586">
                  <c:v>0.157325291069662</c:v>
                </c:pt>
                <c:pt idx="587">
                  <c:v>0.15759376426261301</c:v>
                </c:pt>
                <c:pt idx="588">
                  <c:v>0.15786223745556499</c:v>
                </c:pt>
                <c:pt idx="589">
                  <c:v>0.158130710648516</c:v>
                </c:pt>
                <c:pt idx="590">
                  <c:v>0.15839918384146801</c:v>
                </c:pt>
                <c:pt idx="591">
                  <c:v>0.15866765703441901</c:v>
                </c:pt>
                <c:pt idx="592">
                  <c:v>0.15893613022737099</c:v>
                </c:pt>
                <c:pt idx="593">
                  <c:v>0.159204603420323</c:v>
                </c:pt>
                <c:pt idx="594">
                  <c:v>0.15947307661327401</c:v>
                </c:pt>
                <c:pt idx="595">
                  <c:v>0.15974154980622501</c:v>
                </c:pt>
                <c:pt idx="596">
                  <c:v>0.16001002299917699</c:v>
                </c:pt>
                <c:pt idx="597">
                  <c:v>0.160278496192129</c:v>
                </c:pt>
                <c:pt idx="598">
                  <c:v>0.16054696938508101</c:v>
                </c:pt>
                <c:pt idx="599">
                  <c:v>0.16081544257803401</c:v>
                </c:pt>
                <c:pt idx="600">
                  <c:v>0.16108391577098499</c:v>
                </c:pt>
                <c:pt idx="601">
                  <c:v>0.161352388963937</c:v>
                </c:pt>
                <c:pt idx="602">
                  <c:v>0.16162086215688901</c:v>
                </c:pt>
                <c:pt idx="603">
                  <c:v>0.16188933534984001</c:v>
                </c:pt>
                <c:pt idx="604">
                  <c:v>0.16215780854279199</c:v>
                </c:pt>
                <c:pt idx="605">
                  <c:v>0.162426281735744</c:v>
                </c:pt>
                <c:pt idx="606">
                  <c:v>0.16269475492869601</c:v>
                </c:pt>
                <c:pt idx="607">
                  <c:v>0.16296322812164701</c:v>
                </c:pt>
                <c:pt idx="608">
                  <c:v>0.16323170131459899</c:v>
                </c:pt>
                <c:pt idx="609">
                  <c:v>0.16350017450755</c:v>
                </c:pt>
                <c:pt idx="610">
                  <c:v>0.16376864770050201</c:v>
                </c:pt>
                <c:pt idx="611">
                  <c:v>0.16403712089345401</c:v>
                </c:pt>
                <c:pt idx="612">
                  <c:v>0.16430559408640599</c:v>
                </c:pt>
                <c:pt idx="613">
                  <c:v>0.164574067279358</c:v>
                </c:pt>
                <c:pt idx="614">
                  <c:v>0.16484254047230901</c:v>
                </c:pt>
                <c:pt idx="615">
                  <c:v>0.16511101366525999</c:v>
                </c:pt>
                <c:pt idx="616">
                  <c:v>0.16537948685821199</c:v>
                </c:pt>
                <c:pt idx="617">
                  <c:v>0.165647960051163</c:v>
                </c:pt>
                <c:pt idx="618">
                  <c:v>0.16591643324411501</c:v>
                </c:pt>
                <c:pt idx="619">
                  <c:v>0.16618490643706699</c:v>
                </c:pt>
                <c:pt idx="620">
                  <c:v>0.16645337963001899</c:v>
                </c:pt>
                <c:pt idx="621">
                  <c:v>0.16672185282297</c:v>
                </c:pt>
                <c:pt idx="622">
                  <c:v>0.16699032601592201</c:v>
                </c:pt>
                <c:pt idx="623">
                  <c:v>0.16725879920887399</c:v>
                </c:pt>
                <c:pt idx="624">
                  <c:v>0.16752727240182599</c:v>
                </c:pt>
                <c:pt idx="625">
                  <c:v>0.167795745594777</c:v>
                </c:pt>
                <c:pt idx="626">
                  <c:v>0.16806421878772901</c:v>
                </c:pt>
                <c:pt idx="627">
                  <c:v>0.16833269198067999</c:v>
                </c:pt>
                <c:pt idx="628">
                  <c:v>0.168601165173631</c:v>
                </c:pt>
                <c:pt idx="629">
                  <c:v>0.168869638366583</c:v>
                </c:pt>
                <c:pt idx="630">
                  <c:v>0.16913811155953501</c:v>
                </c:pt>
                <c:pt idx="631">
                  <c:v>0.16940658475248599</c:v>
                </c:pt>
                <c:pt idx="632">
                  <c:v>0.169675057945438</c:v>
                </c:pt>
                <c:pt idx="633">
                  <c:v>0.16994353113839</c:v>
                </c:pt>
                <c:pt idx="634">
                  <c:v>0.17021200433134201</c:v>
                </c:pt>
                <c:pt idx="635">
                  <c:v>0.17048047752429299</c:v>
                </c:pt>
                <c:pt idx="636">
                  <c:v>0.170748950717245</c:v>
                </c:pt>
                <c:pt idx="637">
                  <c:v>0.171017423910197</c:v>
                </c:pt>
                <c:pt idx="638">
                  <c:v>0.17128589710314801</c:v>
                </c:pt>
                <c:pt idx="639">
                  <c:v>0.17155437029609999</c:v>
                </c:pt>
                <c:pt idx="640">
                  <c:v>0.171822843489052</c:v>
                </c:pt>
                <c:pt idx="641">
                  <c:v>0.172091316682003</c:v>
                </c:pt>
                <c:pt idx="642">
                  <c:v>0.17235978987495401</c:v>
                </c:pt>
                <c:pt idx="643">
                  <c:v>0.17262826306790499</c:v>
                </c:pt>
                <c:pt idx="644">
                  <c:v>0.172896736260857</c:v>
                </c:pt>
                <c:pt idx="645">
                  <c:v>0.17316520945380801</c:v>
                </c:pt>
                <c:pt idx="646">
                  <c:v>0.17343368264676001</c:v>
                </c:pt>
                <c:pt idx="647">
                  <c:v>0.17370215583971199</c:v>
                </c:pt>
                <c:pt idx="648">
                  <c:v>0.173970629032664</c:v>
                </c:pt>
                <c:pt idx="649">
                  <c:v>0.17423910222561501</c:v>
                </c:pt>
                <c:pt idx="650">
                  <c:v>0.17450757541856701</c:v>
                </c:pt>
                <c:pt idx="651">
                  <c:v>0.17477604861151799</c:v>
                </c:pt>
                <c:pt idx="652">
                  <c:v>0.17504452180447</c:v>
                </c:pt>
                <c:pt idx="653">
                  <c:v>0.17531299499742201</c:v>
                </c:pt>
                <c:pt idx="654">
                  <c:v>0.17558146819037401</c:v>
                </c:pt>
                <c:pt idx="655">
                  <c:v>0.17584994138332499</c:v>
                </c:pt>
                <c:pt idx="656">
                  <c:v>0.176118414576276</c:v>
                </c:pt>
                <c:pt idx="657">
                  <c:v>0.17638688776922801</c:v>
                </c:pt>
                <c:pt idx="658">
                  <c:v>0.17665536096218001</c:v>
                </c:pt>
                <c:pt idx="659">
                  <c:v>0.17692383415513199</c:v>
                </c:pt>
                <c:pt idx="660">
                  <c:v>0.177192307348084</c:v>
                </c:pt>
                <c:pt idx="661">
                  <c:v>0.17746078054103501</c:v>
                </c:pt>
                <c:pt idx="662">
                  <c:v>0.17772925373398701</c:v>
                </c:pt>
                <c:pt idx="663">
                  <c:v>0.17799772692693899</c:v>
                </c:pt>
                <c:pt idx="664">
                  <c:v>0.17826620011989</c:v>
                </c:pt>
                <c:pt idx="665">
                  <c:v>0.17853467331284201</c:v>
                </c:pt>
                <c:pt idx="666">
                  <c:v>0.17880314650579399</c:v>
                </c:pt>
                <c:pt idx="667">
                  <c:v>0.17907161969874499</c:v>
                </c:pt>
                <c:pt idx="668">
                  <c:v>0.179340092891697</c:v>
                </c:pt>
                <c:pt idx="669">
                  <c:v>0.17960856608464801</c:v>
                </c:pt>
                <c:pt idx="670">
                  <c:v>0.17987703927759999</c:v>
                </c:pt>
                <c:pt idx="671">
                  <c:v>0.18014551247055199</c:v>
                </c:pt>
                <c:pt idx="672">
                  <c:v>0.180413985663503</c:v>
                </c:pt>
                <c:pt idx="673">
                  <c:v>0.18068245885645501</c:v>
                </c:pt>
                <c:pt idx="674">
                  <c:v>0.18095093204940599</c:v>
                </c:pt>
                <c:pt idx="675">
                  <c:v>0.18121940524235799</c:v>
                </c:pt>
                <c:pt idx="676">
                  <c:v>0.18148787843531</c:v>
                </c:pt>
                <c:pt idx="677">
                  <c:v>0.18175635162826101</c:v>
                </c:pt>
                <c:pt idx="678">
                  <c:v>0.18202482482121299</c:v>
                </c:pt>
                <c:pt idx="679">
                  <c:v>0.182293298014165</c:v>
                </c:pt>
                <c:pt idx="680">
                  <c:v>0.182561771207116</c:v>
                </c:pt>
                <c:pt idx="681">
                  <c:v>0.18283024440006801</c:v>
                </c:pt>
                <c:pt idx="682">
                  <c:v>0.18309871759301899</c:v>
                </c:pt>
                <c:pt idx="683">
                  <c:v>0.183367190785971</c:v>
                </c:pt>
                <c:pt idx="684">
                  <c:v>0.183635663978923</c:v>
                </c:pt>
                <c:pt idx="685">
                  <c:v>0.18390413717187501</c:v>
                </c:pt>
                <c:pt idx="686">
                  <c:v>0.18417261036482599</c:v>
                </c:pt>
                <c:pt idx="687">
                  <c:v>0.184441083557778</c:v>
                </c:pt>
                <c:pt idx="688">
                  <c:v>0.18470955675073</c:v>
                </c:pt>
                <c:pt idx="689">
                  <c:v>0.18497802994368201</c:v>
                </c:pt>
                <c:pt idx="690">
                  <c:v>0.18524650313663399</c:v>
                </c:pt>
                <c:pt idx="691">
                  <c:v>0.185514976329585</c:v>
                </c:pt>
                <c:pt idx="692">
                  <c:v>0.185783449522537</c:v>
                </c:pt>
                <c:pt idx="693">
                  <c:v>0.18605192271548801</c:v>
                </c:pt>
                <c:pt idx="694">
                  <c:v>0.18632039590843999</c:v>
                </c:pt>
                <c:pt idx="695">
                  <c:v>0.186588869101391</c:v>
                </c:pt>
                <c:pt idx="696">
                  <c:v>0.186857342294343</c:v>
                </c:pt>
                <c:pt idx="697">
                  <c:v>0.18712581548729501</c:v>
                </c:pt>
                <c:pt idx="698">
                  <c:v>0.18739428868024699</c:v>
                </c:pt>
                <c:pt idx="699">
                  <c:v>0.187662761873198</c:v>
                </c:pt>
                <c:pt idx="700">
                  <c:v>0.18793123506615</c:v>
                </c:pt>
                <c:pt idx="701">
                  <c:v>0.18819970825910201</c:v>
                </c:pt>
                <c:pt idx="702">
                  <c:v>0.18846818145205299</c:v>
                </c:pt>
                <c:pt idx="703">
                  <c:v>0.188736654645005</c:v>
                </c:pt>
                <c:pt idx="704">
                  <c:v>0.18900512783795601</c:v>
                </c:pt>
                <c:pt idx="705">
                  <c:v>0.18927360103090801</c:v>
                </c:pt>
                <c:pt idx="706">
                  <c:v>0.18954207422385899</c:v>
                </c:pt>
                <c:pt idx="707">
                  <c:v>0.189810547416811</c:v>
                </c:pt>
                <c:pt idx="708">
                  <c:v>0.19007902060976301</c:v>
                </c:pt>
                <c:pt idx="709">
                  <c:v>0.19034749380271401</c:v>
                </c:pt>
                <c:pt idx="710">
                  <c:v>0.19061596699566599</c:v>
                </c:pt>
                <c:pt idx="711">
                  <c:v>0.190884440188618</c:v>
                </c:pt>
                <c:pt idx="712">
                  <c:v>0.19115291338157001</c:v>
                </c:pt>
                <c:pt idx="713">
                  <c:v>0.19142138657452101</c:v>
                </c:pt>
                <c:pt idx="714">
                  <c:v>0.19168985976747199</c:v>
                </c:pt>
                <c:pt idx="715">
                  <c:v>0.191958332960424</c:v>
                </c:pt>
                <c:pt idx="716">
                  <c:v>0.19222680615337501</c:v>
                </c:pt>
                <c:pt idx="717">
                  <c:v>0.19249527934632699</c:v>
                </c:pt>
                <c:pt idx="718">
                  <c:v>0.19276375253927899</c:v>
                </c:pt>
                <c:pt idx="719">
                  <c:v>0.19303222573223</c:v>
                </c:pt>
                <c:pt idx="720">
                  <c:v>0.19330069892518201</c:v>
                </c:pt>
                <c:pt idx="721">
                  <c:v>0.19356917211813399</c:v>
                </c:pt>
                <c:pt idx="722">
                  <c:v>0.19383764531108499</c:v>
                </c:pt>
                <c:pt idx="723">
                  <c:v>0.194106118504037</c:v>
                </c:pt>
                <c:pt idx="724">
                  <c:v>0.19437459169698901</c:v>
                </c:pt>
                <c:pt idx="725">
                  <c:v>0.19464306488994099</c:v>
                </c:pt>
                <c:pt idx="726">
                  <c:v>0.19491153808289299</c:v>
                </c:pt>
                <c:pt idx="727">
                  <c:v>0.195180011275845</c:v>
                </c:pt>
                <c:pt idx="728">
                  <c:v>0.19544848446879701</c:v>
                </c:pt>
                <c:pt idx="729">
                  <c:v>0.19571695766174799</c:v>
                </c:pt>
                <c:pt idx="730">
                  <c:v>0.19598543085469999</c:v>
                </c:pt>
                <c:pt idx="731">
                  <c:v>0.196253904047651</c:v>
                </c:pt>
                <c:pt idx="732">
                  <c:v>0.19652237724060301</c:v>
                </c:pt>
                <c:pt idx="733">
                  <c:v>0.19679085043355499</c:v>
                </c:pt>
                <c:pt idx="734">
                  <c:v>0.19705932362650599</c:v>
                </c:pt>
                <c:pt idx="735">
                  <c:v>0.197327796819458</c:v>
                </c:pt>
                <c:pt idx="736">
                  <c:v>0.19759627001241001</c:v>
                </c:pt>
                <c:pt idx="737">
                  <c:v>0.19786474320536199</c:v>
                </c:pt>
                <c:pt idx="738">
                  <c:v>0.19813321639831399</c:v>
                </c:pt>
                <c:pt idx="739">
                  <c:v>0.198401689591265</c:v>
                </c:pt>
                <c:pt idx="740">
                  <c:v>0.19867016278421701</c:v>
                </c:pt>
                <c:pt idx="741">
                  <c:v>0.19893863597716799</c:v>
                </c:pt>
                <c:pt idx="742">
                  <c:v>0.19920710917011999</c:v>
                </c:pt>
                <c:pt idx="743">
                  <c:v>0.199475582363072</c:v>
                </c:pt>
                <c:pt idx="744">
                  <c:v>0.19974405555602301</c:v>
                </c:pt>
                <c:pt idx="745">
                  <c:v>0.20001252874897499</c:v>
                </c:pt>
                <c:pt idx="746">
                  <c:v>0.200281001941926</c:v>
                </c:pt>
                <c:pt idx="747">
                  <c:v>0.200549475134878</c:v>
                </c:pt>
                <c:pt idx="748">
                  <c:v>0.20081794832783001</c:v>
                </c:pt>
                <c:pt idx="749">
                  <c:v>0.20108642152078099</c:v>
                </c:pt>
                <c:pt idx="750">
                  <c:v>0.201354894713733</c:v>
                </c:pt>
                <c:pt idx="751">
                  <c:v>0.201623367906684</c:v>
                </c:pt>
                <c:pt idx="752">
                  <c:v>0.20189184109963601</c:v>
                </c:pt>
                <c:pt idx="753">
                  <c:v>0.20216031429258799</c:v>
                </c:pt>
                <c:pt idx="754">
                  <c:v>0.202428787485539</c:v>
                </c:pt>
                <c:pt idx="755">
                  <c:v>0.202697260678491</c:v>
                </c:pt>
                <c:pt idx="756">
                  <c:v>0.20296573387144301</c:v>
                </c:pt>
                <c:pt idx="757">
                  <c:v>0.20323420706439499</c:v>
                </c:pt>
                <c:pt idx="758">
                  <c:v>0.203502680257346</c:v>
                </c:pt>
                <c:pt idx="759">
                  <c:v>0.203771153450298</c:v>
                </c:pt>
                <c:pt idx="760">
                  <c:v>0.20403962664325001</c:v>
                </c:pt>
                <c:pt idx="761">
                  <c:v>0.20430809983620099</c:v>
                </c:pt>
                <c:pt idx="762">
                  <c:v>0.204576573029153</c:v>
                </c:pt>
                <c:pt idx="763">
                  <c:v>0.204845046222105</c:v>
                </c:pt>
                <c:pt idx="764">
                  <c:v>0.20511351941505601</c:v>
                </c:pt>
                <c:pt idx="765">
                  <c:v>0.20538199260800799</c:v>
                </c:pt>
                <c:pt idx="766">
                  <c:v>0.20565046580096</c:v>
                </c:pt>
                <c:pt idx="767">
                  <c:v>0.205918938993912</c:v>
                </c:pt>
                <c:pt idx="768">
                  <c:v>0.20618741218686301</c:v>
                </c:pt>
                <c:pt idx="769">
                  <c:v>0.20645588537981399</c:v>
                </c:pt>
                <c:pt idx="770">
                  <c:v>0.206724358572766</c:v>
                </c:pt>
                <c:pt idx="771">
                  <c:v>0.20699283176571801</c:v>
                </c:pt>
                <c:pt idx="772">
                  <c:v>0.20726130495866901</c:v>
                </c:pt>
                <c:pt idx="773">
                  <c:v>0.20752977815162099</c:v>
                </c:pt>
                <c:pt idx="774">
                  <c:v>0.207798251344573</c:v>
                </c:pt>
                <c:pt idx="775">
                  <c:v>0.20806672453752401</c:v>
                </c:pt>
                <c:pt idx="776">
                  <c:v>0.20833519773047601</c:v>
                </c:pt>
                <c:pt idx="777">
                  <c:v>0.20860367092342699</c:v>
                </c:pt>
                <c:pt idx="778">
                  <c:v>0.208872144116379</c:v>
                </c:pt>
                <c:pt idx="779">
                  <c:v>0.20914061730933001</c:v>
                </c:pt>
                <c:pt idx="780">
                  <c:v>0.20940909050228201</c:v>
                </c:pt>
                <c:pt idx="781">
                  <c:v>0.20967756369523299</c:v>
                </c:pt>
                <c:pt idx="782">
                  <c:v>0.209946036888185</c:v>
                </c:pt>
                <c:pt idx="783">
                  <c:v>0.21021451008113601</c:v>
                </c:pt>
                <c:pt idx="784">
                  <c:v>0.21048298327408699</c:v>
                </c:pt>
                <c:pt idx="785">
                  <c:v>0.21075145646703899</c:v>
                </c:pt>
                <c:pt idx="786">
                  <c:v>0.211019929659991</c:v>
                </c:pt>
                <c:pt idx="787">
                  <c:v>0.21128840285294301</c:v>
                </c:pt>
                <c:pt idx="788">
                  <c:v>0.21155687604589399</c:v>
                </c:pt>
                <c:pt idx="789">
                  <c:v>0.21182534923884599</c:v>
                </c:pt>
                <c:pt idx="790">
                  <c:v>0.212093822431798</c:v>
                </c:pt>
                <c:pt idx="791">
                  <c:v>0.21236229562475001</c:v>
                </c:pt>
                <c:pt idx="792">
                  <c:v>0.21263076881770099</c:v>
                </c:pt>
                <c:pt idx="793">
                  <c:v>0.21289924201065299</c:v>
                </c:pt>
                <c:pt idx="794">
                  <c:v>0.213167715203605</c:v>
                </c:pt>
                <c:pt idx="795">
                  <c:v>0.21343618839655701</c:v>
                </c:pt>
                <c:pt idx="796">
                  <c:v>0.21370466158950799</c:v>
                </c:pt>
                <c:pt idx="797">
                  <c:v>0.21397313478245999</c:v>
                </c:pt>
                <c:pt idx="798">
                  <c:v>0.214241607975412</c:v>
                </c:pt>
                <c:pt idx="799">
                  <c:v>0.21451008116836301</c:v>
                </c:pt>
                <c:pt idx="800">
                  <c:v>0.21477855436131399</c:v>
                </c:pt>
                <c:pt idx="801">
                  <c:v>0.215047027554266</c:v>
                </c:pt>
                <c:pt idx="802">
                  <c:v>0.215315500747218</c:v>
                </c:pt>
                <c:pt idx="803">
                  <c:v>0.21558397394017001</c:v>
                </c:pt>
                <c:pt idx="804">
                  <c:v>0.21585244713312099</c:v>
                </c:pt>
                <c:pt idx="805">
                  <c:v>0.216120920326073</c:v>
                </c:pt>
                <c:pt idx="806">
                  <c:v>0.216389393519025</c:v>
                </c:pt>
                <c:pt idx="807">
                  <c:v>0.21665786671197601</c:v>
                </c:pt>
                <c:pt idx="808">
                  <c:v>0.21692633990492699</c:v>
                </c:pt>
                <c:pt idx="809">
                  <c:v>0.217194813097879</c:v>
                </c:pt>
                <c:pt idx="810">
                  <c:v>0.217463286290831</c:v>
                </c:pt>
                <c:pt idx="811">
                  <c:v>0.21773175948378301</c:v>
                </c:pt>
                <c:pt idx="812">
                  <c:v>0.21800023267673399</c:v>
                </c:pt>
                <c:pt idx="813">
                  <c:v>0.218268705869686</c:v>
                </c:pt>
                <c:pt idx="814">
                  <c:v>0.218537179062637</c:v>
                </c:pt>
                <c:pt idx="815">
                  <c:v>0.21880565225558901</c:v>
                </c:pt>
                <c:pt idx="816">
                  <c:v>0.21907412544853999</c:v>
                </c:pt>
                <c:pt idx="817">
                  <c:v>0.219342598641493</c:v>
                </c:pt>
                <c:pt idx="818">
                  <c:v>0.219611071834444</c:v>
                </c:pt>
                <c:pt idx="819">
                  <c:v>0.21987954502739601</c:v>
                </c:pt>
                <c:pt idx="820">
                  <c:v>0.22014801822034799</c:v>
                </c:pt>
                <c:pt idx="821">
                  <c:v>0.2204164914133</c:v>
                </c:pt>
                <c:pt idx="822">
                  <c:v>0.22068496460625101</c:v>
                </c:pt>
                <c:pt idx="823">
                  <c:v>0.22095343779920301</c:v>
                </c:pt>
                <c:pt idx="824">
                  <c:v>0.22122191099215499</c:v>
                </c:pt>
                <c:pt idx="825">
                  <c:v>0.221490384185107</c:v>
                </c:pt>
                <c:pt idx="826">
                  <c:v>0.221758857378059</c:v>
                </c:pt>
                <c:pt idx="827">
                  <c:v>0.22202733057101001</c:v>
                </c:pt>
                <c:pt idx="828">
                  <c:v>0.22229580376396199</c:v>
                </c:pt>
                <c:pt idx="829">
                  <c:v>0.222564276956913</c:v>
                </c:pt>
                <c:pt idx="830">
                  <c:v>0.22283275014986401</c:v>
                </c:pt>
                <c:pt idx="831">
                  <c:v>0.22310122334281601</c:v>
                </c:pt>
                <c:pt idx="832">
                  <c:v>0.22336969653576799</c:v>
                </c:pt>
                <c:pt idx="833">
                  <c:v>0.22363816972872</c:v>
                </c:pt>
                <c:pt idx="834">
                  <c:v>0.22390664292167201</c:v>
                </c:pt>
                <c:pt idx="835">
                  <c:v>0.22417511611462301</c:v>
                </c:pt>
                <c:pt idx="836">
                  <c:v>0.22444358930757499</c:v>
                </c:pt>
                <c:pt idx="837">
                  <c:v>0.224712062500527</c:v>
                </c:pt>
                <c:pt idx="838">
                  <c:v>0.22498053569347801</c:v>
                </c:pt>
                <c:pt idx="839">
                  <c:v>0.22524900888643001</c:v>
                </c:pt>
                <c:pt idx="840">
                  <c:v>0.22551748207938099</c:v>
                </c:pt>
                <c:pt idx="841">
                  <c:v>0.225785955272333</c:v>
                </c:pt>
                <c:pt idx="842">
                  <c:v>0.22605442846528401</c:v>
                </c:pt>
                <c:pt idx="843">
                  <c:v>0.22632290165823599</c:v>
                </c:pt>
                <c:pt idx="844">
                  <c:v>0.22659137485118799</c:v>
                </c:pt>
                <c:pt idx="845">
                  <c:v>0.226859848044139</c:v>
                </c:pt>
                <c:pt idx="846">
                  <c:v>0.22712832123709001</c:v>
                </c:pt>
                <c:pt idx="847">
                  <c:v>0.22739679443004199</c:v>
                </c:pt>
                <c:pt idx="848">
                  <c:v>0.22766526762299399</c:v>
                </c:pt>
                <c:pt idx="849">
                  <c:v>0.227933740815946</c:v>
                </c:pt>
                <c:pt idx="850">
                  <c:v>0.22820221400889701</c:v>
                </c:pt>
                <c:pt idx="851">
                  <c:v>0.22847068720184899</c:v>
                </c:pt>
                <c:pt idx="852">
                  <c:v>0.2287391603948</c:v>
                </c:pt>
                <c:pt idx="853">
                  <c:v>0.229007633587752</c:v>
                </c:pt>
                <c:pt idx="854">
                  <c:v>0.22927610678070401</c:v>
                </c:pt>
                <c:pt idx="855">
                  <c:v>0.22954457997365599</c:v>
                </c:pt>
                <c:pt idx="856">
                  <c:v>0.22981305316660799</c:v>
                </c:pt>
                <c:pt idx="857">
                  <c:v>0.23008152635956</c:v>
                </c:pt>
                <c:pt idx="858">
                  <c:v>0.23034999955251101</c:v>
                </c:pt>
                <c:pt idx="859">
                  <c:v>0.23061847274546299</c:v>
                </c:pt>
                <c:pt idx="860">
                  <c:v>0.23088694593841499</c:v>
                </c:pt>
                <c:pt idx="861">
                  <c:v>0.231155419131367</c:v>
                </c:pt>
                <c:pt idx="862">
                  <c:v>0.23142389232431801</c:v>
                </c:pt>
                <c:pt idx="863">
                  <c:v>0.23169236551726999</c:v>
                </c:pt>
                <c:pt idx="864">
                  <c:v>0.231960838710221</c:v>
                </c:pt>
                <c:pt idx="865">
                  <c:v>0.232229311903173</c:v>
                </c:pt>
                <c:pt idx="866">
                  <c:v>0.23249778509612501</c:v>
                </c:pt>
                <c:pt idx="867">
                  <c:v>0.23276625828907599</c:v>
                </c:pt>
                <c:pt idx="868">
                  <c:v>0.233034731482028</c:v>
                </c:pt>
                <c:pt idx="869">
                  <c:v>0.233303204674979</c:v>
                </c:pt>
                <c:pt idx="870">
                  <c:v>0.23357167786793101</c:v>
                </c:pt>
                <c:pt idx="871">
                  <c:v>0.23384015106088199</c:v>
                </c:pt>
                <c:pt idx="872">
                  <c:v>0.234108624253834</c:v>
                </c:pt>
                <c:pt idx="873">
                  <c:v>0.234377097446786</c:v>
                </c:pt>
                <c:pt idx="874">
                  <c:v>0.23464557063973701</c:v>
                </c:pt>
                <c:pt idx="875">
                  <c:v>0.23491404383268899</c:v>
                </c:pt>
                <c:pt idx="876">
                  <c:v>0.235182517025641</c:v>
                </c:pt>
                <c:pt idx="877">
                  <c:v>0.235450990218593</c:v>
                </c:pt>
                <c:pt idx="878">
                  <c:v>0.23571946341154501</c:v>
                </c:pt>
                <c:pt idx="879">
                  <c:v>0.23598793660449599</c:v>
                </c:pt>
                <c:pt idx="880">
                  <c:v>0.236256409797447</c:v>
                </c:pt>
                <c:pt idx="881">
                  <c:v>0.23652488299039801</c:v>
                </c:pt>
                <c:pt idx="882">
                  <c:v>0.23679335618335001</c:v>
                </c:pt>
                <c:pt idx="883">
                  <c:v>0.23706182937630099</c:v>
                </c:pt>
                <c:pt idx="884">
                  <c:v>0.237330302569253</c:v>
                </c:pt>
                <c:pt idx="885">
                  <c:v>0.23759877576220401</c:v>
                </c:pt>
                <c:pt idx="886">
                  <c:v>0.23786724895515499</c:v>
                </c:pt>
                <c:pt idx="887">
                  <c:v>0.23813572214810699</c:v>
                </c:pt>
                <c:pt idx="888">
                  <c:v>0.238404195341059</c:v>
                </c:pt>
                <c:pt idx="889">
                  <c:v>0.23867266853401001</c:v>
                </c:pt>
                <c:pt idx="890">
                  <c:v>0.23894114172696199</c:v>
                </c:pt>
                <c:pt idx="891">
                  <c:v>0.23920961491991399</c:v>
                </c:pt>
                <c:pt idx="892">
                  <c:v>0.239478088112866</c:v>
                </c:pt>
                <c:pt idx="893">
                  <c:v>0.23974656130581701</c:v>
                </c:pt>
                <c:pt idx="894">
                  <c:v>0.24001503449876899</c:v>
                </c:pt>
                <c:pt idx="895">
                  <c:v>0.24028350769172099</c:v>
                </c:pt>
                <c:pt idx="896">
                  <c:v>0.240551980884672</c:v>
                </c:pt>
                <c:pt idx="897">
                  <c:v>0.24082045407762401</c:v>
                </c:pt>
                <c:pt idx="898">
                  <c:v>0.24108892727057599</c:v>
                </c:pt>
                <c:pt idx="899">
                  <c:v>0.24135740046352699</c:v>
                </c:pt>
                <c:pt idx="900">
                  <c:v>0.241625873656478</c:v>
                </c:pt>
                <c:pt idx="901">
                  <c:v>0.24189434684942901</c:v>
                </c:pt>
                <c:pt idx="902">
                  <c:v>0.24216282004238099</c:v>
                </c:pt>
                <c:pt idx="903">
                  <c:v>0.242431293235332</c:v>
                </c:pt>
                <c:pt idx="904">
                  <c:v>0.242699766428284</c:v>
                </c:pt>
                <c:pt idx="905">
                  <c:v>0.24296823962123601</c:v>
                </c:pt>
                <c:pt idx="906">
                  <c:v>0.24323671281418699</c:v>
                </c:pt>
                <c:pt idx="907">
                  <c:v>0.24350518600714</c:v>
                </c:pt>
                <c:pt idx="908">
                  <c:v>0.243773659200091</c:v>
                </c:pt>
                <c:pt idx="909">
                  <c:v>0.24404213239304201</c:v>
                </c:pt>
                <c:pt idx="910">
                  <c:v>0.24431060558599399</c:v>
                </c:pt>
                <c:pt idx="911">
                  <c:v>0.244579078778945</c:v>
                </c:pt>
                <c:pt idx="912">
                  <c:v>0.244847551971898</c:v>
                </c:pt>
                <c:pt idx="913">
                  <c:v>0.24511602516485001</c:v>
                </c:pt>
                <c:pt idx="914">
                  <c:v>0.24538449835780099</c:v>
                </c:pt>
                <c:pt idx="915">
                  <c:v>0.245652971550752</c:v>
                </c:pt>
                <c:pt idx="916">
                  <c:v>0.245921444743704</c:v>
                </c:pt>
                <c:pt idx="917">
                  <c:v>0.24618991793665601</c:v>
                </c:pt>
                <c:pt idx="918">
                  <c:v>0.24645839112960699</c:v>
                </c:pt>
                <c:pt idx="919">
                  <c:v>0.246726864322558</c:v>
                </c:pt>
                <c:pt idx="920">
                  <c:v>0.24699533751551001</c:v>
                </c:pt>
                <c:pt idx="921">
                  <c:v>0.24726381070846101</c:v>
                </c:pt>
                <c:pt idx="922">
                  <c:v>0.24753228390141299</c:v>
                </c:pt>
                <c:pt idx="923">
                  <c:v>0.247800757094365</c:v>
                </c:pt>
                <c:pt idx="924">
                  <c:v>0.24806923028731601</c:v>
                </c:pt>
                <c:pt idx="925">
                  <c:v>0.24833770348026801</c:v>
                </c:pt>
                <c:pt idx="926">
                  <c:v>0.24860617667321999</c:v>
                </c:pt>
                <c:pt idx="927">
                  <c:v>0.248874649866171</c:v>
                </c:pt>
                <c:pt idx="928">
                  <c:v>0.24914312305912301</c:v>
                </c:pt>
                <c:pt idx="929">
                  <c:v>0.24941159625207501</c:v>
                </c:pt>
                <c:pt idx="930">
                  <c:v>0.24968006944502599</c:v>
                </c:pt>
                <c:pt idx="931">
                  <c:v>0.249948542637978</c:v>
                </c:pt>
                <c:pt idx="932">
                  <c:v>0.25021701583092898</c:v>
                </c:pt>
                <c:pt idx="933">
                  <c:v>0.25048548902388001</c:v>
                </c:pt>
                <c:pt idx="934">
                  <c:v>0.25075396221683099</c:v>
                </c:pt>
                <c:pt idx="935">
                  <c:v>0.25102243540978297</c:v>
                </c:pt>
                <c:pt idx="936">
                  <c:v>0.25129090860273501</c:v>
                </c:pt>
                <c:pt idx="937">
                  <c:v>0.25155938179568699</c:v>
                </c:pt>
                <c:pt idx="938">
                  <c:v>0.25182785498863802</c:v>
                </c:pt>
                <c:pt idx="939">
                  <c:v>0.25209632818159</c:v>
                </c:pt>
                <c:pt idx="940">
                  <c:v>0.25236480137454098</c:v>
                </c:pt>
                <c:pt idx="941">
                  <c:v>0.25263327456749302</c:v>
                </c:pt>
                <c:pt idx="942">
                  <c:v>0.252901747760444</c:v>
                </c:pt>
                <c:pt idx="943">
                  <c:v>0.25317022095339597</c:v>
                </c:pt>
                <c:pt idx="944">
                  <c:v>0.25343869414634701</c:v>
                </c:pt>
                <c:pt idx="945">
                  <c:v>0.25370716733929899</c:v>
                </c:pt>
                <c:pt idx="946">
                  <c:v>0.25397564053225002</c:v>
                </c:pt>
                <c:pt idx="947">
                  <c:v>0.254244113725201</c:v>
                </c:pt>
                <c:pt idx="948">
                  <c:v>0.25451258691815298</c:v>
                </c:pt>
                <c:pt idx="949">
                  <c:v>0.25478106011110402</c:v>
                </c:pt>
                <c:pt idx="950">
                  <c:v>0.255049533304056</c:v>
                </c:pt>
                <c:pt idx="951">
                  <c:v>0.25531800649700798</c:v>
                </c:pt>
                <c:pt idx="952">
                  <c:v>0.25558647968995901</c:v>
                </c:pt>
                <c:pt idx="953">
                  <c:v>0.25585495288291099</c:v>
                </c:pt>
                <c:pt idx="954">
                  <c:v>0.25612342607586203</c:v>
                </c:pt>
                <c:pt idx="955">
                  <c:v>0.256391899268815</c:v>
                </c:pt>
                <c:pt idx="956">
                  <c:v>0.25666037246176598</c:v>
                </c:pt>
                <c:pt idx="957">
                  <c:v>0.25692884565471802</c:v>
                </c:pt>
                <c:pt idx="958">
                  <c:v>0.257197318847669</c:v>
                </c:pt>
                <c:pt idx="959">
                  <c:v>0.25746579204062198</c:v>
                </c:pt>
                <c:pt idx="960">
                  <c:v>0.25773426523357301</c:v>
                </c:pt>
                <c:pt idx="961">
                  <c:v>0.25800273842652399</c:v>
                </c:pt>
                <c:pt idx="962">
                  <c:v>0.25827121161947603</c:v>
                </c:pt>
                <c:pt idx="963">
                  <c:v>0.25853968481242801</c:v>
                </c:pt>
                <c:pt idx="964">
                  <c:v>0.25880815800537998</c:v>
                </c:pt>
                <c:pt idx="965">
                  <c:v>0.25907663119833102</c:v>
                </c:pt>
                <c:pt idx="966">
                  <c:v>0.259345104391282</c:v>
                </c:pt>
                <c:pt idx="967">
                  <c:v>0.25961357758423398</c:v>
                </c:pt>
                <c:pt idx="968">
                  <c:v>0.25988205077718601</c:v>
                </c:pt>
                <c:pt idx="969">
                  <c:v>0.26015052397013699</c:v>
                </c:pt>
                <c:pt idx="970">
                  <c:v>0.26041899716308903</c:v>
                </c:pt>
                <c:pt idx="971">
                  <c:v>0.26068747035604001</c:v>
                </c:pt>
                <c:pt idx="972">
                  <c:v>0.26095594354899199</c:v>
                </c:pt>
                <c:pt idx="973">
                  <c:v>0.26122441674194302</c:v>
                </c:pt>
                <c:pt idx="974">
                  <c:v>0.261492889934895</c:v>
                </c:pt>
                <c:pt idx="975">
                  <c:v>0.26176136312784698</c:v>
                </c:pt>
                <c:pt idx="976">
                  <c:v>0.26202983632079802</c:v>
                </c:pt>
                <c:pt idx="977">
                  <c:v>0.26229830951374999</c:v>
                </c:pt>
                <c:pt idx="978">
                  <c:v>0.26256678270670097</c:v>
                </c:pt>
                <c:pt idx="979">
                  <c:v>0.26283525589965301</c:v>
                </c:pt>
                <c:pt idx="980">
                  <c:v>0.26310372909260499</c:v>
                </c:pt>
                <c:pt idx="981">
                  <c:v>0.26337220228555602</c:v>
                </c:pt>
                <c:pt idx="982">
                  <c:v>0.263640675478508</c:v>
                </c:pt>
                <c:pt idx="983">
                  <c:v>0.26390914867145998</c:v>
                </c:pt>
                <c:pt idx="984">
                  <c:v>0.26417762186441102</c:v>
                </c:pt>
                <c:pt idx="985">
                  <c:v>0.264446095057363</c:v>
                </c:pt>
                <c:pt idx="986">
                  <c:v>0.26471456825031398</c:v>
                </c:pt>
                <c:pt idx="987">
                  <c:v>0.26498304144326601</c:v>
                </c:pt>
                <c:pt idx="988">
                  <c:v>0.26525151463621699</c:v>
                </c:pt>
                <c:pt idx="989">
                  <c:v>0.26551998782916802</c:v>
                </c:pt>
                <c:pt idx="990">
                  <c:v>0.26578846102212</c:v>
                </c:pt>
                <c:pt idx="991">
                  <c:v>0.26605693421507198</c:v>
                </c:pt>
                <c:pt idx="992">
                  <c:v>0.26632540740802302</c:v>
                </c:pt>
                <c:pt idx="993">
                  <c:v>0.266593880600975</c:v>
                </c:pt>
                <c:pt idx="994">
                  <c:v>0.26686235379392698</c:v>
                </c:pt>
                <c:pt idx="995">
                  <c:v>0.26713082698687901</c:v>
                </c:pt>
                <c:pt idx="996">
                  <c:v>0.26739930017983099</c:v>
                </c:pt>
                <c:pt idx="997">
                  <c:v>0.26766777337278203</c:v>
                </c:pt>
                <c:pt idx="998">
                  <c:v>0.26793624656573301</c:v>
                </c:pt>
                <c:pt idx="999">
                  <c:v>0.26820471975868498</c:v>
                </c:pt>
                <c:pt idx="1000">
                  <c:v>0.26847319295163702</c:v>
                </c:pt>
                <c:pt idx="1001">
                  <c:v>0.268741666144588</c:v>
                </c:pt>
                <c:pt idx="1002">
                  <c:v>0.26901013933753898</c:v>
                </c:pt>
                <c:pt idx="1003">
                  <c:v>0.26927861253049101</c:v>
                </c:pt>
                <c:pt idx="1004">
                  <c:v>0.26954708572344199</c:v>
                </c:pt>
                <c:pt idx="1005">
                  <c:v>0.26981555891639403</c:v>
                </c:pt>
                <c:pt idx="1006">
                  <c:v>0.27008403210934601</c:v>
                </c:pt>
                <c:pt idx="1007">
                  <c:v>0.27035250530229799</c:v>
                </c:pt>
                <c:pt idx="1008">
                  <c:v>0.27062097849524902</c:v>
                </c:pt>
                <c:pt idx="1009">
                  <c:v>0.270889451688201</c:v>
                </c:pt>
                <c:pt idx="1010">
                  <c:v>0.27115792488115198</c:v>
                </c:pt>
                <c:pt idx="1011">
                  <c:v>0.27142639807410401</c:v>
                </c:pt>
                <c:pt idx="1012">
                  <c:v>0.27169487126705499</c:v>
                </c:pt>
                <c:pt idx="1013">
                  <c:v>0.27196334446000597</c:v>
                </c:pt>
                <c:pt idx="1014">
                  <c:v>0.27223181765295701</c:v>
                </c:pt>
                <c:pt idx="1015">
                  <c:v>0.27250029084590899</c:v>
                </c:pt>
                <c:pt idx="1016">
                  <c:v>0.27276876403886002</c:v>
                </c:pt>
                <c:pt idx="1017">
                  <c:v>0.273037237231812</c:v>
                </c:pt>
                <c:pt idx="1018">
                  <c:v>0.27330571042476298</c:v>
                </c:pt>
                <c:pt idx="1019">
                  <c:v>0.27357418361771602</c:v>
                </c:pt>
                <c:pt idx="1020">
                  <c:v>0.27384265681066799</c:v>
                </c:pt>
                <c:pt idx="1021">
                  <c:v>0.27411113000361897</c:v>
                </c:pt>
                <c:pt idx="1022">
                  <c:v>0.27437960319657001</c:v>
                </c:pt>
                <c:pt idx="1023">
                  <c:v>0.27464807638952199</c:v>
                </c:pt>
                <c:pt idx="1024">
                  <c:v>0.27491654958247402</c:v>
                </c:pt>
                <c:pt idx="1025">
                  <c:v>0.275185022775426</c:v>
                </c:pt>
                <c:pt idx="1026">
                  <c:v>0.27545349596837698</c:v>
                </c:pt>
                <c:pt idx="1027">
                  <c:v>0.27572196916132902</c:v>
                </c:pt>
                <c:pt idx="1028">
                  <c:v>0.27599044235428</c:v>
                </c:pt>
                <c:pt idx="1029">
                  <c:v>0.27625891554723198</c:v>
                </c:pt>
                <c:pt idx="1030">
                  <c:v>0.27652738874018301</c:v>
                </c:pt>
                <c:pt idx="1031">
                  <c:v>0.27679586193313499</c:v>
                </c:pt>
                <c:pt idx="1032">
                  <c:v>0.27706433512608702</c:v>
                </c:pt>
                <c:pt idx="1033">
                  <c:v>0.277332808319038</c:v>
                </c:pt>
                <c:pt idx="1034">
                  <c:v>0.27760128151198998</c:v>
                </c:pt>
                <c:pt idx="1035">
                  <c:v>0.27786975470494202</c:v>
                </c:pt>
                <c:pt idx="1036">
                  <c:v>0.278138227897894</c:v>
                </c:pt>
                <c:pt idx="1037">
                  <c:v>0.27840670109084598</c:v>
                </c:pt>
                <c:pt idx="1038">
                  <c:v>0.27867517428379701</c:v>
                </c:pt>
                <c:pt idx="1039">
                  <c:v>0.27894364747674899</c:v>
                </c:pt>
                <c:pt idx="1040">
                  <c:v>0.27921212066970102</c:v>
                </c:pt>
                <c:pt idx="1041">
                  <c:v>0.279480593862652</c:v>
                </c:pt>
                <c:pt idx="1042">
                  <c:v>0.27974906705560398</c:v>
                </c:pt>
                <c:pt idx="1043">
                  <c:v>0.28001754024855502</c:v>
                </c:pt>
                <c:pt idx="1044">
                  <c:v>0.280286013441507</c:v>
                </c:pt>
                <c:pt idx="1045">
                  <c:v>0.28055448663445798</c:v>
                </c:pt>
                <c:pt idx="1046">
                  <c:v>0.28082295982741001</c:v>
                </c:pt>
                <c:pt idx="1047">
                  <c:v>0.28109143302036099</c:v>
                </c:pt>
                <c:pt idx="1048">
                  <c:v>0.28135990621331303</c:v>
                </c:pt>
                <c:pt idx="1049">
                  <c:v>0.28162837940626501</c:v>
                </c:pt>
                <c:pt idx="1050">
                  <c:v>0.28189685259921698</c:v>
                </c:pt>
                <c:pt idx="1051">
                  <c:v>0.28216532579216802</c:v>
                </c:pt>
                <c:pt idx="1052">
                  <c:v>0.282433798985119</c:v>
                </c:pt>
                <c:pt idx="1053">
                  <c:v>0.28270227217807098</c:v>
                </c:pt>
                <c:pt idx="1054">
                  <c:v>0.28297074537102201</c:v>
                </c:pt>
                <c:pt idx="1055">
                  <c:v>0.28323921856397399</c:v>
                </c:pt>
                <c:pt idx="1056">
                  <c:v>0.28350769175692497</c:v>
                </c:pt>
                <c:pt idx="1057">
                  <c:v>0.28377616494987601</c:v>
                </c:pt>
                <c:pt idx="1058">
                  <c:v>0.28404463814282799</c:v>
                </c:pt>
                <c:pt idx="1059">
                  <c:v>0.28431311133577902</c:v>
                </c:pt>
                <c:pt idx="1060">
                  <c:v>0.28458158452873</c:v>
                </c:pt>
                <c:pt idx="1061">
                  <c:v>0.28485005772168198</c:v>
                </c:pt>
                <c:pt idx="1062">
                  <c:v>0.28511853091463302</c:v>
                </c:pt>
                <c:pt idx="1063">
                  <c:v>0.285387004107584</c:v>
                </c:pt>
                <c:pt idx="1064">
                  <c:v>0.28565547730053598</c:v>
                </c:pt>
                <c:pt idx="1065">
                  <c:v>0.28592395049348801</c:v>
                </c:pt>
                <c:pt idx="1066">
                  <c:v>0.28619242368643899</c:v>
                </c:pt>
                <c:pt idx="1067">
                  <c:v>0.28646089687939102</c:v>
                </c:pt>
                <c:pt idx="1068">
                  <c:v>0.286729370072342</c:v>
                </c:pt>
                <c:pt idx="1069">
                  <c:v>0.28699784326529398</c:v>
                </c:pt>
                <c:pt idx="1070">
                  <c:v>0.28726631645824502</c:v>
                </c:pt>
                <c:pt idx="1071">
                  <c:v>0.287534789651197</c:v>
                </c:pt>
                <c:pt idx="1072">
                  <c:v>0.28780326284414798</c:v>
                </c:pt>
                <c:pt idx="1073">
                  <c:v>0.28807173603709901</c:v>
                </c:pt>
                <c:pt idx="1074">
                  <c:v>0.28834020923005099</c:v>
                </c:pt>
                <c:pt idx="1075">
                  <c:v>0.28860868242300303</c:v>
                </c:pt>
                <c:pt idx="1076">
                  <c:v>0.28887715561595501</c:v>
                </c:pt>
                <c:pt idx="1077">
                  <c:v>0.28914562880890698</c:v>
                </c:pt>
                <c:pt idx="1078">
                  <c:v>0.28941410200185802</c:v>
                </c:pt>
                <c:pt idx="1079">
                  <c:v>0.28968257519481</c:v>
                </c:pt>
                <c:pt idx="1080">
                  <c:v>0.28995104838776098</c:v>
                </c:pt>
                <c:pt idx="1081">
                  <c:v>0.29021952158071301</c:v>
                </c:pt>
                <c:pt idx="1082">
                  <c:v>0.29048799477366499</c:v>
                </c:pt>
                <c:pt idx="1083">
                  <c:v>0.29075646796661597</c:v>
                </c:pt>
                <c:pt idx="1084">
                  <c:v>0.29102494115956801</c:v>
                </c:pt>
                <c:pt idx="1085">
                  <c:v>0.29129341435251899</c:v>
                </c:pt>
                <c:pt idx="1086">
                  <c:v>0.29156188754547102</c:v>
                </c:pt>
                <c:pt idx="1087">
                  <c:v>0.291830360738423</c:v>
                </c:pt>
                <c:pt idx="1088">
                  <c:v>0.29209883393137398</c:v>
                </c:pt>
                <c:pt idx="1089">
                  <c:v>0.29236730712432502</c:v>
                </c:pt>
                <c:pt idx="1090">
                  <c:v>0.29263578031727699</c:v>
                </c:pt>
                <c:pt idx="1091">
                  <c:v>0.29290425351022797</c:v>
                </c:pt>
                <c:pt idx="1092">
                  <c:v>0.29317272670318001</c:v>
                </c:pt>
                <c:pt idx="1093">
                  <c:v>0.29344119989613199</c:v>
                </c:pt>
                <c:pt idx="1094">
                  <c:v>0.29370967308908402</c:v>
                </c:pt>
                <c:pt idx="1095">
                  <c:v>0.293978146282035</c:v>
                </c:pt>
                <c:pt idx="1096">
                  <c:v>0.29424661947498698</c:v>
                </c:pt>
                <c:pt idx="1097">
                  <c:v>0.29451509266793802</c:v>
                </c:pt>
                <c:pt idx="1098">
                  <c:v>0.294783565860889</c:v>
                </c:pt>
                <c:pt idx="1099">
                  <c:v>0.29505203905384098</c:v>
                </c:pt>
                <c:pt idx="1100">
                  <c:v>0.29532051224679201</c:v>
                </c:pt>
                <c:pt idx="1101">
                  <c:v>0.29558898543974399</c:v>
                </c:pt>
                <c:pt idx="1102">
                  <c:v>0.29585745863269602</c:v>
                </c:pt>
                <c:pt idx="1103">
                  <c:v>0.296125931825647</c:v>
                </c:pt>
                <c:pt idx="1104">
                  <c:v>0.29639440501859898</c:v>
                </c:pt>
                <c:pt idx="1105">
                  <c:v>0.29666287821155002</c:v>
                </c:pt>
                <c:pt idx="1106">
                  <c:v>0.296931351404502</c:v>
                </c:pt>
                <c:pt idx="1107">
                  <c:v>0.29719982459745298</c:v>
                </c:pt>
                <c:pt idx="1108">
                  <c:v>0.29746829779040501</c:v>
                </c:pt>
                <c:pt idx="1109">
                  <c:v>0.29773677098335599</c:v>
                </c:pt>
                <c:pt idx="1110">
                  <c:v>0.29800524417630703</c:v>
                </c:pt>
                <c:pt idx="1111">
                  <c:v>0.29827371736925901</c:v>
                </c:pt>
                <c:pt idx="1112">
                  <c:v>0.29854219056221099</c:v>
                </c:pt>
                <c:pt idx="1113">
                  <c:v>0.29881066375516202</c:v>
                </c:pt>
                <c:pt idx="1114">
                  <c:v>0.299079136948114</c:v>
                </c:pt>
                <c:pt idx="1115">
                  <c:v>0.29934761014106598</c:v>
                </c:pt>
                <c:pt idx="1116">
                  <c:v>0.29961608333401701</c:v>
                </c:pt>
                <c:pt idx="1117">
                  <c:v>0.29988455652696899</c:v>
                </c:pt>
                <c:pt idx="1118">
                  <c:v>0.30015302971991997</c:v>
                </c:pt>
                <c:pt idx="1119">
                  <c:v>0.30042150291287201</c:v>
                </c:pt>
                <c:pt idx="1120">
                  <c:v>0.30068997610582299</c:v>
                </c:pt>
                <c:pt idx="1121">
                  <c:v>0.30095844929877402</c:v>
                </c:pt>
                <c:pt idx="1122">
                  <c:v>0.301226922491726</c:v>
                </c:pt>
                <c:pt idx="1123">
                  <c:v>0.30149539568467698</c:v>
                </c:pt>
                <c:pt idx="1124">
                  <c:v>0.30176386887762902</c:v>
                </c:pt>
                <c:pt idx="1125">
                  <c:v>0.30203234207058</c:v>
                </c:pt>
                <c:pt idx="1126">
                  <c:v>0.30230081526353197</c:v>
                </c:pt>
                <c:pt idx="1127">
                  <c:v>0.30256928845648301</c:v>
                </c:pt>
                <c:pt idx="1128">
                  <c:v>0.30283776164943499</c:v>
                </c:pt>
                <c:pt idx="1129">
                  <c:v>0.30310623484238702</c:v>
                </c:pt>
                <c:pt idx="1130">
                  <c:v>0.303374708035339</c:v>
                </c:pt>
                <c:pt idx="1131">
                  <c:v>0.30364318122828998</c:v>
                </c:pt>
                <c:pt idx="1132">
                  <c:v>0.30391165442124202</c:v>
                </c:pt>
                <c:pt idx="1133">
                  <c:v>0.304180127614193</c:v>
                </c:pt>
                <c:pt idx="1134">
                  <c:v>0.30444860080714398</c:v>
                </c:pt>
                <c:pt idx="1135">
                  <c:v>0.30471707400009601</c:v>
                </c:pt>
                <c:pt idx="1136">
                  <c:v>0.30498554719304799</c:v>
                </c:pt>
                <c:pt idx="1137">
                  <c:v>0.30525402038599903</c:v>
                </c:pt>
                <c:pt idx="1138">
                  <c:v>0.305522493578951</c:v>
                </c:pt>
                <c:pt idx="1139">
                  <c:v>0.30579096677190198</c:v>
                </c:pt>
                <c:pt idx="1140">
                  <c:v>0.30605943996485402</c:v>
                </c:pt>
                <c:pt idx="1141">
                  <c:v>0.306327913157806</c:v>
                </c:pt>
                <c:pt idx="1142">
                  <c:v>0.30659638635075798</c:v>
                </c:pt>
                <c:pt idx="1143">
                  <c:v>0.30686485954370901</c:v>
                </c:pt>
                <c:pt idx="1144">
                  <c:v>0.30713333273666099</c:v>
                </c:pt>
                <c:pt idx="1145">
                  <c:v>0.30740180592961303</c:v>
                </c:pt>
                <c:pt idx="1146">
                  <c:v>0.307670279122565</c:v>
                </c:pt>
                <c:pt idx="1147">
                  <c:v>0.30793875231551698</c:v>
                </c:pt>
                <c:pt idx="1148">
                  <c:v>0.30820722550846902</c:v>
                </c:pt>
                <c:pt idx="1149">
                  <c:v>0.30847569870142</c:v>
                </c:pt>
                <c:pt idx="1150">
                  <c:v>0.30874417189437198</c:v>
                </c:pt>
                <c:pt idx="1151">
                  <c:v>0.30901264508732401</c:v>
                </c:pt>
                <c:pt idx="1152">
                  <c:v>0.30928111828027599</c:v>
                </c:pt>
                <c:pt idx="1153">
                  <c:v>0.30954959147322703</c:v>
                </c:pt>
                <c:pt idx="1154">
                  <c:v>0.30981806466617801</c:v>
                </c:pt>
                <c:pt idx="1155">
                  <c:v>0.31008653785912998</c:v>
                </c:pt>
                <c:pt idx="1156">
                  <c:v>0.31035501105208202</c:v>
                </c:pt>
                <c:pt idx="1157">
                  <c:v>0.310623484245034</c:v>
                </c:pt>
                <c:pt idx="1158">
                  <c:v>0.31089195743798598</c:v>
                </c:pt>
                <c:pt idx="1159">
                  <c:v>0.31116043063093701</c:v>
                </c:pt>
                <c:pt idx="1160">
                  <c:v>0.31142890382388899</c:v>
                </c:pt>
                <c:pt idx="1161">
                  <c:v>0.31169737701684103</c:v>
                </c:pt>
                <c:pt idx="1162">
                  <c:v>0.31196585020979301</c:v>
                </c:pt>
                <c:pt idx="1163">
                  <c:v>0.31223432340274399</c:v>
                </c:pt>
                <c:pt idx="1164">
                  <c:v>0.31250279659569602</c:v>
                </c:pt>
                <c:pt idx="1165">
                  <c:v>0.312771269788647</c:v>
                </c:pt>
                <c:pt idx="1166">
                  <c:v>0.31303974298159898</c:v>
                </c:pt>
                <c:pt idx="1167">
                  <c:v>0.31330821617455001</c:v>
                </c:pt>
                <c:pt idx="1168">
                  <c:v>0.31357668936750199</c:v>
                </c:pt>
                <c:pt idx="1169">
                  <c:v>0.31384516256045403</c:v>
                </c:pt>
                <c:pt idx="1170">
                  <c:v>0.31411363575340501</c:v>
                </c:pt>
                <c:pt idx="1171">
                  <c:v>0.31438210894635699</c:v>
                </c:pt>
                <c:pt idx="1172">
                  <c:v>0.31465058213930802</c:v>
                </c:pt>
                <c:pt idx="1173">
                  <c:v>0.31491905533226</c:v>
                </c:pt>
                <c:pt idx="1174">
                  <c:v>0.31518752852521198</c:v>
                </c:pt>
                <c:pt idx="1175">
                  <c:v>0.31545600171816401</c:v>
                </c:pt>
                <c:pt idx="1176">
                  <c:v>0.31572447491111599</c:v>
                </c:pt>
                <c:pt idx="1177">
                  <c:v>0.31599294810406697</c:v>
                </c:pt>
                <c:pt idx="1178">
                  <c:v>0.31626142129701901</c:v>
                </c:pt>
                <c:pt idx="1179">
                  <c:v>0.31652989448996999</c:v>
                </c:pt>
                <c:pt idx="1180">
                  <c:v>0.31679836768292202</c:v>
                </c:pt>
                <c:pt idx="1181">
                  <c:v>0.317066840875874</c:v>
                </c:pt>
                <c:pt idx="1182">
                  <c:v>0.31733531406882498</c:v>
                </c:pt>
                <c:pt idx="1183">
                  <c:v>0.31760378726177702</c:v>
                </c:pt>
                <c:pt idx="1184">
                  <c:v>0.317872260454728</c:v>
                </c:pt>
                <c:pt idx="1185">
                  <c:v>0.31814073364767997</c:v>
                </c:pt>
                <c:pt idx="1186">
                  <c:v>0.31840920684063101</c:v>
                </c:pt>
                <c:pt idx="1187">
                  <c:v>0.31867768003358299</c:v>
                </c:pt>
                <c:pt idx="1188">
                  <c:v>0.31894615322653402</c:v>
                </c:pt>
                <c:pt idx="1189">
                  <c:v>0.319214626419486</c:v>
                </c:pt>
                <c:pt idx="1190">
                  <c:v>0.31948309961243698</c:v>
                </c:pt>
                <c:pt idx="1191">
                  <c:v>0.31975157280538902</c:v>
                </c:pt>
                <c:pt idx="1192">
                  <c:v>0.32002004599834</c:v>
                </c:pt>
                <c:pt idx="1193">
                  <c:v>0.32028851919129198</c:v>
                </c:pt>
                <c:pt idx="1194">
                  <c:v>0.32055699238424301</c:v>
                </c:pt>
                <c:pt idx="1195">
                  <c:v>0.32082546557719499</c:v>
                </c:pt>
                <c:pt idx="1196">
                  <c:v>0.32109393877014603</c:v>
                </c:pt>
                <c:pt idx="1197">
                  <c:v>0.321362411963098</c:v>
                </c:pt>
                <c:pt idx="1198">
                  <c:v>0.32163088515604898</c:v>
                </c:pt>
                <c:pt idx="1199">
                  <c:v>0.32189935834900102</c:v>
                </c:pt>
                <c:pt idx="1200">
                  <c:v>0.322167831541952</c:v>
                </c:pt>
                <c:pt idx="1201">
                  <c:v>0.32243630473490398</c:v>
                </c:pt>
                <c:pt idx="1202">
                  <c:v>0.32270477792785501</c:v>
                </c:pt>
                <c:pt idx="1203">
                  <c:v>0.32297325112080699</c:v>
                </c:pt>
                <c:pt idx="1204">
                  <c:v>0.32324172431375803</c:v>
                </c:pt>
                <c:pt idx="1205">
                  <c:v>0.32351019750671001</c:v>
                </c:pt>
                <c:pt idx="1206">
                  <c:v>0.32377867069966099</c:v>
                </c:pt>
                <c:pt idx="1207">
                  <c:v>0.32404714389261302</c:v>
                </c:pt>
                <c:pt idx="1208">
                  <c:v>0.324315617085564</c:v>
                </c:pt>
                <c:pt idx="1209">
                  <c:v>0.32458409027851598</c:v>
                </c:pt>
                <c:pt idx="1210">
                  <c:v>0.32485256347146801</c:v>
                </c:pt>
                <c:pt idx="1211">
                  <c:v>0.32512103666441899</c:v>
                </c:pt>
                <c:pt idx="1212">
                  <c:v>0.32538950985737097</c:v>
                </c:pt>
                <c:pt idx="1213">
                  <c:v>0.32565798305032201</c:v>
                </c:pt>
                <c:pt idx="1214">
                  <c:v>0.32592645624327399</c:v>
                </c:pt>
                <c:pt idx="1215">
                  <c:v>0.32619492943622502</c:v>
                </c:pt>
                <c:pt idx="1216">
                  <c:v>0.326463402629177</c:v>
                </c:pt>
                <c:pt idx="1217">
                  <c:v>0.32673187582212798</c:v>
                </c:pt>
                <c:pt idx="1218">
                  <c:v>0.32700034901508002</c:v>
                </c:pt>
                <c:pt idx="1219">
                  <c:v>0.327268822208032</c:v>
                </c:pt>
                <c:pt idx="1220">
                  <c:v>0.32753729540098298</c:v>
                </c:pt>
                <c:pt idx="1221">
                  <c:v>0.32780576859393501</c:v>
                </c:pt>
                <c:pt idx="1222">
                  <c:v>0.32807424178688599</c:v>
                </c:pt>
                <c:pt idx="1223">
                  <c:v>0.32834271497983802</c:v>
                </c:pt>
                <c:pt idx="1224">
                  <c:v>0.32861118817279</c:v>
                </c:pt>
                <c:pt idx="1225">
                  <c:v>0.32887966136574098</c:v>
                </c:pt>
                <c:pt idx="1226">
                  <c:v>0.32914813455869302</c:v>
                </c:pt>
                <c:pt idx="1227">
                  <c:v>0.329416607751646</c:v>
                </c:pt>
                <c:pt idx="1228">
                  <c:v>0.32968508094459698</c:v>
                </c:pt>
                <c:pt idx="1229">
                  <c:v>0.32995355413754901</c:v>
                </c:pt>
                <c:pt idx="1230">
                  <c:v>0.33022202733049999</c:v>
                </c:pt>
                <c:pt idx="1231">
                  <c:v>0.33049050052345202</c:v>
                </c:pt>
                <c:pt idx="1232">
                  <c:v>0.330758973716404</c:v>
                </c:pt>
                <c:pt idx="1233">
                  <c:v>0.33102744690935498</c:v>
                </c:pt>
                <c:pt idx="1234">
                  <c:v>0.33129592010230702</c:v>
                </c:pt>
                <c:pt idx="1235">
                  <c:v>0.331564393295259</c:v>
                </c:pt>
                <c:pt idx="1236">
                  <c:v>0.33183286648820998</c:v>
                </c:pt>
                <c:pt idx="1237">
                  <c:v>0.33210133968116101</c:v>
                </c:pt>
                <c:pt idx="1238">
                  <c:v>0.33236981287411299</c:v>
                </c:pt>
                <c:pt idx="1239">
                  <c:v>0.33263828606706503</c:v>
                </c:pt>
                <c:pt idx="1240">
                  <c:v>0.332906759260017</c:v>
                </c:pt>
                <c:pt idx="1241">
                  <c:v>0.33317523245296898</c:v>
                </c:pt>
                <c:pt idx="1242">
                  <c:v>0.33344370564592002</c:v>
                </c:pt>
                <c:pt idx="1243">
                  <c:v>0.333712178838872</c:v>
                </c:pt>
                <c:pt idx="1244">
                  <c:v>0.33398065203182298</c:v>
                </c:pt>
                <c:pt idx="1245">
                  <c:v>0.33424912522477501</c:v>
                </c:pt>
                <c:pt idx="1246">
                  <c:v>0.33451759841772699</c:v>
                </c:pt>
                <c:pt idx="1247">
                  <c:v>0.33478607161067803</c:v>
                </c:pt>
                <c:pt idx="1248">
                  <c:v>0.33505454480362901</c:v>
                </c:pt>
                <c:pt idx="1249">
                  <c:v>0.33532301799658099</c:v>
                </c:pt>
                <c:pt idx="1250">
                  <c:v>0.33559149118953202</c:v>
                </c:pt>
                <c:pt idx="1251">
                  <c:v>0.335859964382484</c:v>
                </c:pt>
                <c:pt idx="1252">
                  <c:v>0.33612843757543598</c:v>
                </c:pt>
                <c:pt idx="1253">
                  <c:v>0.33639691076838801</c:v>
                </c:pt>
                <c:pt idx="1254">
                  <c:v>0.33666538396133899</c:v>
                </c:pt>
                <c:pt idx="1255">
                  <c:v>0.33693385715429103</c:v>
                </c:pt>
                <c:pt idx="1256">
                  <c:v>0.33720233034724301</c:v>
                </c:pt>
                <c:pt idx="1257">
                  <c:v>0.33747080354019399</c:v>
                </c:pt>
                <c:pt idx="1258">
                  <c:v>0.33773927673314502</c:v>
                </c:pt>
                <c:pt idx="1259">
                  <c:v>0.338007749926097</c:v>
                </c:pt>
                <c:pt idx="1260">
                  <c:v>0.33827622311904898</c:v>
                </c:pt>
                <c:pt idx="1261">
                  <c:v>0.33854469631200002</c:v>
                </c:pt>
                <c:pt idx="1262">
                  <c:v>0.33881316950495199</c:v>
                </c:pt>
                <c:pt idx="1263">
                  <c:v>0.33908164269790397</c:v>
                </c:pt>
                <c:pt idx="1264">
                  <c:v>0.33935011589085501</c:v>
                </c:pt>
                <c:pt idx="1265">
                  <c:v>0.33961858908380699</c:v>
                </c:pt>
                <c:pt idx="1266">
                  <c:v>0.33988706227675802</c:v>
                </c:pt>
                <c:pt idx="1267">
                  <c:v>0.340155535469709</c:v>
                </c:pt>
                <c:pt idx="1268">
                  <c:v>0.34042400866265998</c:v>
                </c:pt>
                <c:pt idx="1269">
                  <c:v>0.34069248185561202</c:v>
                </c:pt>
                <c:pt idx="1270">
                  <c:v>0.340960955048563</c:v>
                </c:pt>
                <c:pt idx="1271">
                  <c:v>0.34122942824151498</c:v>
                </c:pt>
                <c:pt idx="1272">
                  <c:v>0.34149790143446601</c:v>
                </c:pt>
                <c:pt idx="1273">
                  <c:v>0.34176637462741799</c:v>
                </c:pt>
                <c:pt idx="1274">
                  <c:v>0.34203484782037002</c:v>
                </c:pt>
                <c:pt idx="1275">
                  <c:v>0.342303321013322</c:v>
                </c:pt>
                <c:pt idx="1276">
                  <c:v>0.34257179420627298</c:v>
                </c:pt>
                <c:pt idx="1277">
                  <c:v>0.34284026739922402</c:v>
                </c:pt>
                <c:pt idx="1278">
                  <c:v>0.343108740592176</c:v>
                </c:pt>
                <c:pt idx="1279">
                  <c:v>0.34337721378512698</c:v>
                </c:pt>
                <c:pt idx="1280">
                  <c:v>0.34364568697807901</c:v>
                </c:pt>
                <c:pt idx="1281">
                  <c:v>0.34391416017102999</c:v>
                </c:pt>
                <c:pt idx="1282">
                  <c:v>0.34418263336398203</c:v>
                </c:pt>
                <c:pt idx="1283">
                  <c:v>0.34445110655693401</c:v>
                </c:pt>
                <c:pt idx="1284">
                  <c:v>0.34471957974988598</c:v>
                </c:pt>
                <c:pt idx="1285">
                  <c:v>0.34498805294283902</c:v>
                </c:pt>
                <c:pt idx="1286">
                  <c:v>0.34525652613579</c:v>
                </c:pt>
                <c:pt idx="1287">
                  <c:v>0.34552499932874098</c:v>
                </c:pt>
                <c:pt idx="1288">
                  <c:v>0.34579347252169301</c:v>
                </c:pt>
                <c:pt idx="1289">
                  <c:v>0.34606194571464399</c:v>
                </c:pt>
                <c:pt idx="1290">
                  <c:v>0.34633041890759603</c:v>
                </c:pt>
                <c:pt idx="1291">
                  <c:v>0.34659889210054801</c:v>
                </c:pt>
                <c:pt idx="1292">
                  <c:v>0.34686736529349999</c:v>
                </c:pt>
                <c:pt idx="1293">
                  <c:v>0.34713583848645202</c:v>
                </c:pt>
                <c:pt idx="1294">
                  <c:v>0.347404311679404</c:v>
                </c:pt>
                <c:pt idx="1295">
                  <c:v>0.34767278487235598</c:v>
                </c:pt>
                <c:pt idx="1296">
                  <c:v>0.34794125806530701</c:v>
                </c:pt>
                <c:pt idx="1297">
                  <c:v>0.34820973125825899</c:v>
                </c:pt>
                <c:pt idx="1298">
                  <c:v>0.34847820445121003</c:v>
                </c:pt>
                <c:pt idx="1299">
                  <c:v>0.34874667764416201</c:v>
                </c:pt>
                <c:pt idx="1300">
                  <c:v>0.34901515083711299</c:v>
                </c:pt>
                <c:pt idx="1301">
                  <c:v>0.34928362403006402</c:v>
                </c:pt>
                <c:pt idx="1302">
                  <c:v>0.349552097223016</c:v>
                </c:pt>
                <c:pt idx="1303">
                  <c:v>0.34982057041596698</c:v>
                </c:pt>
                <c:pt idx="1304">
                  <c:v>0.35008904360891901</c:v>
                </c:pt>
                <c:pt idx="1305">
                  <c:v>0.35035751680186999</c:v>
                </c:pt>
                <c:pt idx="1306">
                  <c:v>0.35062598999482197</c:v>
                </c:pt>
                <c:pt idx="1307">
                  <c:v>0.35089446318777301</c:v>
                </c:pt>
                <c:pt idx="1308">
                  <c:v>0.35116293638072499</c:v>
                </c:pt>
                <c:pt idx="1309">
                  <c:v>0.35143140957367702</c:v>
                </c:pt>
                <c:pt idx="1310">
                  <c:v>0.351699882766629</c:v>
                </c:pt>
                <c:pt idx="1311">
                  <c:v>0.35196835595957998</c:v>
                </c:pt>
                <c:pt idx="1312">
                  <c:v>0.35223682915253202</c:v>
                </c:pt>
                <c:pt idx="1313">
                  <c:v>0.352505302345484</c:v>
                </c:pt>
                <c:pt idx="1314">
                  <c:v>0.35277377553843497</c:v>
                </c:pt>
                <c:pt idx="1315">
                  <c:v>0.35304224873138701</c:v>
                </c:pt>
                <c:pt idx="1316">
                  <c:v>0.35331072192433799</c:v>
                </c:pt>
                <c:pt idx="1317">
                  <c:v>0.35357919511729002</c:v>
                </c:pt>
                <c:pt idx="1318">
                  <c:v>0.353847668310241</c:v>
                </c:pt>
                <c:pt idx="1319">
                  <c:v>0.35411614150319298</c:v>
                </c:pt>
                <c:pt idx="1320">
                  <c:v>0.35438461469614402</c:v>
                </c:pt>
                <c:pt idx="1321">
                  <c:v>0.354653087889096</c:v>
                </c:pt>
                <c:pt idx="1322">
                  <c:v>0.35492156108204798</c:v>
                </c:pt>
                <c:pt idx="1323">
                  <c:v>0.35519003427499901</c:v>
                </c:pt>
                <c:pt idx="1324">
                  <c:v>0.35545850746795099</c:v>
                </c:pt>
                <c:pt idx="1325">
                  <c:v>0.35572698066090203</c:v>
                </c:pt>
                <c:pt idx="1326">
                  <c:v>0.355995453853854</c:v>
                </c:pt>
                <c:pt idx="1327">
                  <c:v>0.35626392704680498</c:v>
                </c:pt>
                <c:pt idx="1328">
                  <c:v>0.35653240023975702</c:v>
                </c:pt>
                <c:pt idx="1329">
                  <c:v>0.356800873432708</c:v>
                </c:pt>
                <c:pt idx="1330">
                  <c:v>0.35706934662565998</c:v>
                </c:pt>
                <c:pt idx="1331">
                  <c:v>0.35733781981861101</c:v>
                </c:pt>
                <c:pt idx="1332">
                  <c:v>0.35760629301156299</c:v>
                </c:pt>
                <c:pt idx="1333">
                  <c:v>0.35787476620451403</c:v>
                </c:pt>
                <c:pt idx="1334">
                  <c:v>0.35814323939746501</c:v>
                </c:pt>
                <c:pt idx="1335">
                  <c:v>0.35841171259041599</c:v>
                </c:pt>
                <c:pt idx="1336">
                  <c:v>0.35868018578336802</c:v>
                </c:pt>
                <c:pt idx="1337">
                  <c:v>0.35894865897632</c:v>
                </c:pt>
                <c:pt idx="1338">
                  <c:v>0.35921713216927198</c:v>
                </c:pt>
                <c:pt idx="1339">
                  <c:v>0.35948560536222302</c:v>
                </c:pt>
                <c:pt idx="1340">
                  <c:v>0.359754078555174</c:v>
                </c:pt>
                <c:pt idx="1341">
                  <c:v>0.36002255174812597</c:v>
                </c:pt>
                <c:pt idx="1342">
                  <c:v>0.36029102494107801</c:v>
                </c:pt>
                <c:pt idx="1343">
                  <c:v>0.36055949813402899</c:v>
                </c:pt>
                <c:pt idx="1344">
                  <c:v>0.36082797132698102</c:v>
                </c:pt>
                <c:pt idx="1345">
                  <c:v>0.361096444519932</c:v>
                </c:pt>
                <c:pt idx="1346">
                  <c:v>0.36136491771288298</c:v>
                </c:pt>
                <c:pt idx="1347">
                  <c:v>0.36163339090583502</c:v>
                </c:pt>
                <c:pt idx="1348">
                  <c:v>0.361901864098786</c:v>
                </c:pt>
                <c:pt idx="1349">
                  <c:v>0.36217033729173798</c:v>
                </c:pt>
                <c:pt idx="1350">
                  <c:v>0.36243881048468901</c:v>
                </c:pt>
                <c:pt idx="1351">
                  <c:v>0.36270728367764099</c:v>
                </c:pt>
                <c:pt idx="1352">
                  <c:v>0.36297575687059302</c:v>
                </c:pt>
                <c:pt idx="1353">
                  <c:v>0.363244230063544</c:v>
                </c:pt>
                <c:pt idx="1354">
                  <c:v>0.36351270325649598</c:v>
                </c:pt>
                <c:pt idx="1355">
                  <c:v>0.36378117644944802</c:v>
                </c:pt>
                <c:pt idx="1356">
                  <c:v>0.364049649642399</c:v>
                </c:pt>
                <c:pt idx="1357">
                  <c:v>0.36431812283535098</c:v>
                </c:pt>
                <c:pt idx="1358">
                  <c:v>0.36458659602830301</c:v>
                </c:pt>
                <c:pt idx="1359">
                  <c:v>0.36485506922125499</c:v>
                </c:pt>
                <c:pt idx="1360">
                  <c:v>0.36512354241420703</c:v>
                </c:pt>
                <c:pt idx="1361">
                  <c:v>0.365392015607158</c:v>
                </c:pt>
                <c:pt idx="1362">
                  <c:v>0.36566048880010998</c:v>
                </c:pt>
                <c:pt idx="1363">
                  <c:v>0.36592896199306202</c:v>
                </c:pt>
                <c:pt idx="1364">
                  <c:v>0.366197435186013</c:v>
                </c:pt>
                <c:pt idx="1365">
                  <c:v>0.36646590837896498</c:v>
                </c:pt>
                <c:pt idx="1366">
                  <c:v>0.36673438157191701</c:v>
                </c:pt>
                <c:pt idx="1367">
                  <c:v>0.36700285476486799</c:v>
                </c:pt>
                <c:pt idx="1368">
                  <c:v>0.36727132795781903</c:v>
                </c:pt>
                <c:pt idx="1369">
                  <c:v>0.36753980115077101</c:v>
                </c:pt>
                <c:pt idx="1370">
                  <c:v>0.36780827434372299</c:v>
                </c:pt>
                <c:pt idx="1371">
                  <c:v>0.36807674753667402</c:v>
                </c:pt>
                <c:pt idx="1372">
                  <c:v>0.368345220729626</c:v>
                </c:pt>
                <c:pt idx="1373">
                  <c:v>0.36861369392257798</c:v>
                </c:pt>
                <c:pt idx="1374">
                  <c:v>0.36888216711552901</c:v>
                </c:pt>
                <c:pt idx="1375">
                  <c:v>0.36915064030848099</c:v>
                </c:pt>
                <c:pt idx="1376">
                  <c:v>0.36941911350143303</c:v>
                </c:pt>
                <c:pt idx="1377">
                  <c:v>0.36968758669438401</c:v>
                </c:pt>
                <c:pt idx="1378">
                  <c:v>0.36995605988733599</c:v>
                </c:pt>
                <c:pt idx="1379">
                  <c:v>0.37022453308028702</c:v>
                </c:pt>
                <c:pt idx="1380">
                  <c:v>0.370493006273239</c:v>
                </c:pt>
                <c:pt idx="1381">
                  <c:v>0.37076147946619098</c:v>
                </c:pt>
                <c:pt idx="1382">
                  <c:v>0.37102995265914301</c:v>
                </c:pt>
                <c:pt idx="1383">
                  <c:v>0.37129842585209399</c:v>
                </c:pt>
                <c:pt idx="1384">
                  <c:v>0.37156689904504597</c:v>
                </c:pt>
                <c:pt idx="1385">
                  <c:v>0.37183537223799701</c:v>
                </c:pt>
                <c:pt idx="1386">
                  <c:v>0.37210384543094799</c:v>
                </c:pt>
                <c:pt idx="1387">
                  <c:v>0.37237231862390002</c:v>
                </c:pt>
                <c:pt idx="1388">
                  <c:v>0.372640791816852</c:v>
                </c:pt>
                <c:pt idx="1389">
                  <c:v>0.37290926500980398</c:v>
                </c:pt>
                <c:pt idx="1390">
                  <c:v>0.37317773820275602</c:v>
                </c:pt>
                <c:pt idx="1391">
                  <c:v>0.373446211395707</c:v>
                </c:pt>
                <c:pt idx="1392">
                  <c:v>0.37371468458865897</c:v>
                </c:pt>
                <c:pt idx="1393">
                  <c:v>0.37398315778161001</c:v>
                </c:pt>
                <c:pt idx="1394">
                  <c:v>0.37425163097456199</c:v>
                </c:pt>
                <c:pt idx="1395">
                  <c:v>0.37452010416751402</c:v>
                </c:pt>
                <c:pt idx="1396">
                  <c:v>0.374788577360465</c:v>
                </c:pt>
                <c:pt idx="1397">
                  <c:v>0.37505705055341698</c:v>
                </c:pt>
                <c:pt idx="1398">
                  <c:v>0.37532552374636802</c:v>
                </c:pt>
                <c:pt idx="1399">
                  <c:v>0.37559399693932</c:v>
                </c:pt>
                <c:pt idx="1400">
                  <c:v>0.37586247013227098</c:v>
                </c:pt>
                <c:pt idx="1401">
                  <c:v>0.37613094332522301</c:v>
                </c:pt>
                <c:pt idx="1402">
                  <c:v>0.37639941651817399</c:v>
                </c:pt>
                <c:pt idx="1403">
                  <c:v>0.37666788971112602</c:v>
                </c:pt>
                <c:pt idx="1404">
                  <c:v>0.376936362904077</c:v>
                </c:pt>
                <c:pt idx="1405">
                  <c:v>0.37720483609702898</c:v>
                </c:pt>
                <c:pt idx="1406">
                  <c:v>0.37747330928998002</c:v>
                </c:pt>
                <c:pt idx="1407">
                  <c:v>0.377741782482931</c:v>
                </c:pt>
                <c:pt idx="1408">
                  <c:v>0.37801025567588298</c:v>
                </c:pt>
                <c:pt idx="1409">
                  <c:v>0.37827872886883501</c:v>
                </c:pt>
                <c:pt idx="1410">
                  <c:v>0.37854720206178599</c:v>
                </c:pt>
                <c:pt idx="1411">
                  <c:v>0.37881567525473703</c:v>
                </c:pt>
                <c:pt idx="1412">
                  <c:v>0.37908414844768901</c:v>
                </c:pt>
                <c:pt idx="1413">
                  <c:v>0.37935262164064099</c:v>
                </c:pt>
                <c:pt idx="1414">
                  <c:v>0.37962109483359202</c:v>
                </c:pt>
                <c:pt idx="1415">
                  <c:v>0.379889568026544</c:v>
                </c:pt>
                <c:pt idx="1416">
                  <c:v>0.38015804121949498</c:v>
                </c:pt>
                <c:pt idx="1417">
                  <c:v>0.38042651441244701</c:v>
                </c:pt>
                <c:pt idx="1418">
                  <c:v>0.38069498760539799</c:v>
                </c:pt>
                <c:pt idx="1419">
                  <c:v>0.38096346079834997</c:v>
                </c:pt>
                <c:pt idx="1420">
                  <c:v>0.38123193399130001</c:v>
                </c:pt>
                <c:pt idx="1421">
                  <c:v>0.38150040718425199</c:v>
                </c:pt>
                <c:pt idx="1422">
                  <c:v>0.38176888037720302</c:v>
                </c:pt>
                <c:pt idx="1423">
                  <c:v>0.382037353570155</c:v>
                </c:pt>
                <c:pt idx="1424">
                  <c:v>0.38230582676310698</c:v>
                </c:pt>
                <c:pt idx="1425">
                  <c:v>0.38257429995605902</c:v>
                </c:pt>
                <c:pt idx="1426">
                  <c:v>0.38284277314901</c:v>
                </c:pt>
                <c:pt idx="1427">
                  <c:v>0.38311124634196098</c:v>
                </c:pt>
                <c:pt idx="1428">
                  <c:v>0.38337971953491301</c:v>
                </c:pt>
                <c:pt idx="1429">
                  <c:v>0.38364819272786399</c:v>
                </c:pt>
                <c:pt idx="1430">
                  <c:v>0.38391666592081602</c:v>
                </c:pt>
                <c:pt idx="1431">
                  <c:v>0.384185139113768</c:v>
                </c:pt>
                <c:pt idx="1432">
                  <c:v>0.38445361230671898</c:v>
                </c:pt>
                <c:pt idx="1433">
                  <c:v>0.38472208549967002</c:v>
                </c:pt>
                <c:pt idx="1434">
                  <c:v>0.384990558692622</c:v>
                </c:pt>
                <c:pt idx="1435">
                  <c:v>0.38525903188557298</c:v>
                </c:pt>
                <c:pt idx="1436">
                  <c:v>0.38552750507852501</c:v>
                </c:pt>
                <c:pt idx="1437">
                  <c:v>0.38579597827147599</c:v>
                </c:pt>
                <c:pt idx="1438">
                  <c:v>0.38606445146442703</c:v>
                </c:pt>
                <c:pt idx="1439">
                  <c:v>0.38633292465737801</c:v>
                </c:pt>
                <c:pt idx="1440" formatCode="General">
                  <c:v>0.38660139785032999</c:v>
                </c:pt>
                <c:pt idx="1441" formatCode="General">
                  <c:v>0.38686987104328102</c:v>
                </c:pt>
                <c:pt idx="1442" formatCode="General">
                  <c:v>0.387138344236233</c:v>
                </c:pt>
                <c:pt idx="1443" formatCode="General">
                  <c:v>0.38740681742918398</c:v>
                </c:pt>
                <c:pt idx="1444" formatCode="General">
                  <c:v>0.38767529062213602</c:v>
                </c:pt>
                <c:pt idx="1445" formatCode="General">
                  <c:v>0.38794376381508699</c:v>
                </c:pt>
                <c:pt idx="1446" formatCode="General">
                  <c:v>0.38821223700803797</c:v>
                </c:pt>
                <c:pt idx="1447" formatCode="General">
                  <c:v>0.38848071020099001</c:v>
                </c:pt>
                <c:pt idx="1448" formatCode="General">
                  <c:v>0.38874918339394099</c:v>
                </c:pt>
                <c:pt idx="1449" formatCode="General">
                  <c:v>0.38901765658689302</c:v>
                </c:pt>
                <c:pt idx="1450" formatCode="General">
                  <c:v>0.389286129779844</c:v>
                </c:pt>
                <c:pt idx="1451" formatCode="General">
                  <c:v>0.38955460297279598</c:v>
                </c:pt>
                <c:pt idx="1452" formatCode="General">
                  <c:v>0.38982307616574702</c:v>
                </c:pt>
                <c:pt idx="1453" formatCode="General">
                  <c:v>0.390091549358699</c:v>
                </c:pt>
                <c:pt idx="1454" formatCode="General">
                  <c:v>0.39036002255165098</c:v>
                </c:pt>
                <c:pt idx="1455" formatCode="General">
                  <c:v>0.39062849574460201</c:v>
                </c:pt>
                <c:pt idx="1456" formatCode="General">
                  <c:v>0.39089696893755399</c:v>
                </c:pt>
                <c:pt idx="1457" formatCode="General">
                  <c:v>0.39116544213050503</c:v>
                </c:pt>
                <c:pt idx="1458" formatCode="General">
                  <c:v>0.391433915323457</c:v>
                </c:pt>
                <c:pt idx="1459" formatCode="General">
                  <c:v>0.39170238851640798</c:v>
                </c:pt>
                <c:pt idx="1460" formatCode="General">
                  <c:v>0.39197086170936002</c:v>
                </c:pt>
                <c:pt idx="1461" formatCode="General">
                  <c:v>0.392239334902311</c:v>
                </c:pt>
                <c:pt idx="1462" formatCode="General">
                  <c:v>0.39250780809526298</c:v>
                </c:pt>
                <c:pt idx="1463" formatCode="General">
                  <c:v>0.39277628128821501</c:v>
                </c:pt>
                <c:pt idx="1464" formatCode="General">
                  <c:v>0.39304475448116599</c:v>
                </c:pt>
                <c:pt idx="1465" formatCode="General">
                  <c:v>0.39331322767411803</c:v>
                </c:pt>
                <c:pt idx="1466" formatCode="General">
                  <c:v>0.39358170086707001</c:v>
                </c:pt>
                <c:pt idx="1467" formatCode="General">
                  <c:v>0.39385017406002099</c:v>
                </c:pt>
                <c:pt idx="1468" formatCode="General">
                  <c:v>0.39411864725297302</c:v>
                </c:pt>
                <c:pt idx="1469" formatCode="General">
                  <c:v>0.394387120445924</c:v>
                </c:pt>
                <c:pt idx="1470" formatCode="General">
                  <c:v>0.39465559363887598</c:v>
                </c:pt>
                <c:pt idx="1471" formatCode="General">
                  <c:v>0.39492406683182801</c:v>
                </c:pt>
                <c:pt idx="1472" formatCode="General">
                  <c:v>0.39519254002477899</c:v>
                </c:pt>
                <c:pt idx="1473" formatCode="General">
                  <c:v>0.39546101321773097</c:v>
                </c:pt>
                <c:pt idx="1474" formatCode="General">
                  <c:v>0.39572948641068201</c:v>
                </c:pt>
                <c:pt idx="1475" formatCode="General">
                  <c:v>0.39599795960363399</c:v>
                </c:pt>
                <c:pt idx="1476" formatCode="General">
                  <c:v>0.39626643279658602</c:v>
                </c:pt>
                <c:pt idx="1477" formatCode="General">
                  <c:v>0.396534905989537</c:v>
                </c:pt>
                <c:pt idx="1478" formatCode="General">
                  <c:v>0.39680337918248898</c:v>
                </c:pt>
                <c:pt idx="1479" formatCode="General">
                  <c:v>0.39707185237544002</c:v>
                </c:pt>
                <c:pt idx="1480" formatCode="General">
                  <c:v>0.39734032556839199</c:v>
                </c:pt>
                <c:pt idx="1481" formatCode="General">
                  <c:v>0.39760879876134397</c:v>
                </c:pt>
                <c:pt idx="1482" formatCode="General">
                  <c:v>0.39787727195429601</c:v>
                </c:pt>
                <c:pt idx="1483" formatCode="General">
                  <c:v>0.39814574514724699</c:v>
                </c:pt>
                <c:pt idx="1484" formatCode="General">
                  <c:v>0.39841421834019902</c:v>
                </c:pt>
                <c:pt idx="1485" formatCode="General">
                  <c:v>0.39868269153315</c:v>
                </c:pt>
                <c:pt idx="1486" formatCode="General">
                  <c:v>0.39895116472610098</c:v>
                </c:pt>
                <c:pt idx="1487" formatCode="General">
                  <c:v>0.39921963791905302</c:v>
                </c:pt>
                <c:pt idx="1488" formatCode="General">
                  <c:v>0.399488111112004</c:v>
                </c:pt>
                <c:pt idx="1489" formatCode="General">
                  <c:v>0.39975658430495598</c:v>
                </c:pt>
                <c:pt idx="1490" formatCode="General">
                  <c:v>0.40002505749790801</c:v>
                </c:pt>
                <c:pt idx="1491" formatCode="General">
                  <c:v>0.40029353069085899</c:v>
                </c:pt>
                <c:pt idx="1492" formatCode="General">
                  <c:v>0.40056200388381002</c:v>
                </c:pt>
                <c:pt idx="1493" formatCode="General">
                  <c:v>0.400830477076762</c:v>
                </c:pt>
                <c:pt idx="1494" formatCode="General">
                  <c:v>0.40109895026971298</c:v>
                </c:pt>
                <c:pt idx="1495" formatCode="General">
                  <c:v>0.40136742346266402</c:v>
                </c:pt>
                <c:pt idx="1496" formatCode="General">
                  <c:v>0.401635896655616</c:v>
                </c:pt>
                <c:pt idx="1497" formatCode="General">
                  <c:v>0.40190436984856698</c:v>
                </c:pt>
                <c:pt idx="1498" formatCode="General">
                  <c:v>0.40217284304151901</c:v>
                </c:pt>
                <c:pt idx="1499" formatCode="General">
                  <c:v>0.40244131623447099</c:v>
                </c:pt>
                <c:pt idx="1500" formatCode="General">
                  <c:v>0.40270978942742203</c:v>
                </c:pt>
                <c:pt idx="1501" formatCode="General">
                  <c:v>0.40297826262037401</c:v>
                </c:pt>
                <c:pt idx="1502" formatCode="General">
                  <c:v>0.40324673581332499</c:v>
                </c:pt>
                <c:pt idx="1503" formatCode="General">
                  <c:v>0.40351520900627702</c:v>
                </c:pt>
                <c:pt idx="1504" formatCode="General">
                  <c:v>0.403783682199229</c:v>
                </c:pt>
                <c:pt idx="1505" formatCode="General">
                  <c:v>0.40405215539217998</c:v>
                </c:pt>
                <c:pt idx="1506" formatCode="General">
                  <c:v>0.40432062858513101</c:v>
                </c:pt>
                <c:pt idx="1507" formatCode="General">
                  <c:v>0.40458910177808199</c:v>
                </c:pt>
                <c:pt idx="1508" formatCode="General">
                  <c:v>0.40485757497103397</c:v>
                </c:pt>
                <c:pt idx="1509" formatCode="General">
                  <c:v>0.40512604816398601</c:v>
                </c:pt>
                <c:pt idx="1510" formatCode="General">
                  <c:v>0.40539452135693699</c:v>
                </c:pt>
                <c:pt idx="1511" formatCode="General">
                  <c:v>0.40566299454988802</c:v>
                </c:pt>
                <c:pt idx="1512" formatCode="General">
                  <c:v>0.40593146774284</c:v>
                </c:pt>
                <c:pt idx="1513" formatCode="General">
                  <c:v>0.40619994093579098</c:v>
                </c:pt>
                <c:pt idx="1514" formatCode="General">
                  <c:v>0.40646841412874302</c:v>
                </c:pt>
                <c:pt idx="1515" formatCode="General">
                  <c:v>0.406736887321694</c:v>
                </c:pt>
                <c:pt idx="1516" formatCode="General">
                  <c:v>0.40700536051464598</c:v>
                </c:pt>
                <c:pt idx="1517" formatCode="General">
                  <c:v>0.40727383370759801</c:v>
                </c:pt>
                <c:pt idx="1518" formatCode="General">
                  <c:v>0.40754230690054999</c:v>
                </c:pt>
                <c:pt idx="1519" formatCode="General">
                  <c:v>0.40781078009350102</c:v>
                </c:pt>
                <c:pt idx="1520" formatCode="General">
                  <c:v>0.408079253286453</c:v>
                </c:pt>
                <c:pt idx="1521" formatCode="General">
                  <c:v>0.40834772647940398</c:v>
                </c:pt>
                <c:pt idx="1522" formatCode="General">
                  <c:v>0.40861619967235602</c:v>
                </c:pt>
                <c:pt idx="1523" formatCode="General">
                  <c:v>0.408884672865308</c:v>
                </c:pt>
                <c:pt idx="1524" formatCode="General">
                  <c:v>0.40915314605825898</c:v>
                </c:pt>
                <c:pt idx="1525" formatCode="General">
                  <c:v>0.40942161925121001</c:v>
                </c:pt>
                <c:pt idx="1526" formatCode="General">
                  <c:v>0.40969009244416199</c:v>
                </c:pt>
                <c:pt idx="1527" formatCode="General">
                  <c:v>0.40995856563711403</c:v>
                </c:pt>
                <c:pt idx="1528" formatCode="General">
                  <c:v>0.41022703883006501</c:v>
                </c:pt>
                <c:pt idx="1529" formatCode="General">
                  <c:v>0.41049551202301598</c:v>
                </c:pt>
                <c:pt idx="1530" formatCode="General">
                  <c:v>0.41076398521596802</c:v>
                </c:pt>
                <c:pt idx="1531" formatCode="General">
                  <c:v>0.41103245840892</c:v>
                </c:pt>
                <c:pt idx="1532" formatCode="General">
                  <c:v>0.41130093160187198</c:v>
                </c:pt>
                <c:pt idx="1533" formatCode="General">
                  <c:v>0.41156940479482301</c:v>
                </c:pt>
                <c:pt idx="1534" formatCode="General">
                  <c:v>0.41183787798777499</c:v>
                </c:pt>
                <c:pt idx="1535" formatCode="General">
                  <c:v>0.41210635118072603</c:v>
                </c:pt>
                <c:pt idx="1536" formatCode="General">
                  <c:v>0.41237482437367801</c:v>
                </c:pt>
                <c:pt idx="1537" formatCode="General">
                  <c:v>0.41264329756662999</c:v>
                </c:pt>
                <c:pt idx="1538" formatCode="General">
                  <c:v>0.41291177075958202</c:v>
                </c:pt>
                <c:pt idx="1539" formatCode="General">
                  <c:v>0.413180243952533</c:v>
                </c:pt>
                <c:pt idx="1540" formatCode="General">
                  <c:v>0.41344871714548498</c:v>
                </c:pt>
                <c:pt idx="1541" formatCode="General">
                  <c:v>0.41371719033843501</c:v>
                </c:pt>
                <c:pt idx="1542" formatCode="General">
                  <c:v>0.41398566353138799</c:v>
                </c:pt>
                <c:pt idx="1543" formatCode="General">
                  <c:v>0.41425413672433897</c:v>
                </c:pt>
                <c:pt idx="1544" formatCode="General">
                  <c:v>0.41452260991729001</c:v>
                </c:pt>
                <c:pt idx="1545" formatCode="General">
                  <c:v>0.41479108311024199</c:v>
                </c:pt>
                <c:pt idx="1546" formatCode="General">
                  <c:v>0.41505955630319302</c:v>
                </c:pt>
                <c:pt idx="1547" formatCode="General">
                  <c:v>0.415328029496144</c:v>
                </c:pt>
                <c:pt idx="1548" formatCode="General">
                  <c:v>0.41559650268909598</c:v>
                </c:pt>
                <c:pt idx="1549" formatCode="General">
                  <c:v>0.41586497588204802</c:v>
                </c:pt>
                <c:pt idx="1550" formatCode="General">
                  <c:v>0.41613344907499999</c:v>
                </c:pt>
                <c:pt idx="1551" formatCode="General">
                  <c:v>0.41640192226795097</c:v>
                </c:pt>
                <c:pt idx="1552" formatCode="General">
                  <c:v>0.41667039546090301</c:v>
                </c:pt>
                <c:pt idx="1553" formatCode="General">
                  <c:v>0.41693886865385499</c:v>
                </c:pt>
                <c:pt idx="1554" formatCode="General">
                  <c:v>0.41720734184680602</c:v>
                </c:pt>
                <c:pt idx="1555" formatCode="General">
                  <c:v>0.417475815039758</c:v>
                </c:pt>
                <c:pt idx="1556" formatCode="General">
                  <c:v>0.41774428823270898</c:v>
                </c:pt>
                <c:pt idx="1557" formatCode="General">
                  <c:v>0.41801276142566002</c:v>
                </c:pt>
                <c:pt idx="1558" formatCode="General">
                  <c:v>0.418281234618611</c:v>
                </c:pt>
                <c:pt idx="1559" formatCode="General">
                  <c:v>0.41854970781156298</c:v>
                </c:pt>
                <c:pt idx="1560" formatCode="General">
                  <c:v>0.41881818100451401</c:v>
                </c:pt>
                <c:pt idx="1561" formatCode="General">
                  <c:v>0.41908665419746599</c:v>
                </c:pt>
                <c:pt idx="1562" formatCode="General">
                  <c:v>0.41935512739041703</c:v>
                </c:pt>
                <c:pt idx="1563" formatCode="General">
                  <c:v>0.41962360058336901</c:v>
                </c:pt>
                <c:pt idx="1564" formatCode="General">
                  <c:v>0.41989207377632098</c:v>
                </c:pt>
                <c:pt idx="1565" formatCode="General">
                  <c:v>0.42016054696927202</c:v>
                </c:pt>
                <c:pt idx="1566" formatCode="General">
                  <c:v>0.420429020162223</c:v>
                </c:pt>
                <c:pt idx="1567" formatCode="General">
                  <c:v>0.42069749335517498</c:v>
                </c:pt>
                <c:pt idx="1568" formatCode="General">
                  <c:v>0.42096596654812601</c:v>
                </c:pt>
                <c:pt idx="1569" formatCode="General">
                  <c:v>0.42123443974107799</c:v>
                </c:pt>
                <c:pt idx="1570" formatCode="General">
                  <c:v>0.42150291293402897</c:v>
                </c:pt>
                <c:pt idx="1571" formatCode="General">
                  <c:v>0.42177138612698101</c:v>
                </c:pt>
                <c:pt idx="1572" formatCode="General">
                  <c:v>0.42203985931993199</c:v>
                </c:pt>
                <c:pt idx="1573" formatCode="General">
                  <c:v>0.42230833251288402</c:v>
                </c:pt>
                <c:pt idx="1574" formatCode="General">
                  <c:v>0.422576805705836</c:v>
                </c:pt>
                <c:pt idx="1575" formatCode="General">
                  <c:v>0.42284527889878698</c:v>
                </c:pt>
                <c:pt idx="1576" formatCode="General">
                  <c:v>0.42311375209173901</c:v>
                </c:pt>
                <c:pt idx="1577" formatCode="General">
                  <c:v>0.42338222528469099</c:v>
                </c:pt>
                <c:pt idx="1578" formatCode="General">
                  <c:v>0.42365069847764297</c:v>
                </c:pt>
                <c:pt idx="1579" formatCode="General">
                  <c:v>0.42391917167059501</c:v>
                </c:pt>
                <c:pt idx="1580" formatCode="General">
                  <c:v>0.42418764486354699</c:v>
                </c:pt>
                <c:pt idx="1581" formatCode="General">
                  <c:v>0.42445611805649902</c:v>
                </c:pt>
                <c:pt idx="1582" formatCode="General">
                  <c:v>0.424724591249451</c:v>
                </c:pt>
                <c:pt idx="1583" formatCode="General">
                  <c:v>0.42499306444240198</c:v>
                </c:pt>
                <c:pt idx="1584" formatCode="General">
                  <c:v>0.42526153763535401</c:v>
                </c:pt>
                <c:pt idx="1585" formatCode="General">
                  <c:v>0.42553001082830499</c:v>
                </c:pt>
                <c:pt idx="1586" formatCode="General">
                  <c:v>0.42579848402125697</c:v>
                </c:pt>
                <c:pt idx="1587" formatCode="General">
                  <c:v>0.42606695721420801</c:v>
                </c:pt>
                <c:pt idx="1588" formatCode="General">
                  <c:v>0.42633543040715999</c:v>
                </c:pt>
                <c:pt idx="1589" formatCode="General">
                  <c:v>0.42660390360011202</c:v>
                </c:pt>
                <c:pt idx="1590" formatCode="General">
                  <c:v>0.426872376793063</c:v>
                </c:pt>
                <c:pt idx="1591" formatCode="General">
                  <c:v>0.42714084998601498</c:v>
                </c:pt>
                <c:pt idx="1592" formatCode="General">
                  <c:v>0.42740932317896602</c:v>
                </c:pt>
                <c:pt idx="1593" formatCode="General">
                  <c:v>0.427677796371917</c:v>
                </c:pt>
                <c:pt idx="1594" formatCode="General">
                  <c:v>0.42794626956486898</c:v>
                </c:pt>
                <c:pt idx="1595" formatCode="General">
                  <c:v>0.42821474275782001</c:v>
                </c:pt>
                <c:pt idx="1596" formatCode="General">
                  <c:v>0.42848321595077199</c:v>
                </c:pt>
                <c:pt idx="1597" formatCode="General">
                  <c:v>0.42875168914372302</c:v>
                </c:pt>
                <c:pt idx="1598" formatCode="General">
                  <c:v>0.429020162336675</c:v>
                </c:pt>
                <c:pt idx="1599" formatCode="General">
                  <c:v>0.42928863552962598</c:v>
                </c:pt>
                <c:pt idx="1600" formatCode="General">
                  <c:v>0.42955710872257802</c:v>
                </c:pt>
                <c:pt idx="1601" formatCode="General">
                  <c:v>0.429825581915529</c:v>
                </c:pt>
                <c:pt idx="1602" formatCode="General">
                  <c:v>0.43009405510848098</c:v>
                </c:pt>
                <c:pt idx="1603" formatCode="General">
                  <c:v>0.43036252830143301</c:v>
                </c:pt>
                <c:pt idx="1604" formatCode="General">
                  <c:v>0.43063100149438499</c:v>
                </c:pt>
                <c:pt idx="1605" formatCode="General">
                  <c:v>0.43089947468733603</c:v>
                </c:pt>
                <c:pt idx="1606" formatCode="General">
                  <c:v>0.43116794788028801</c:v>
                </c:pt>
                <c:pt idx="1607" formatCode="General">
                  <c:v>0.43143642107323998</c:v>
                </c:pt>
                <c:pt idx="1608" formatCode="General">
                  <c:v>0.43170489426619202</c:v>
                </c:pt>
                <c:pt idx="1609" formatCode="General">
                  <c:v>0.431973367459143</c:v>
                </c:pt>
                <c:pt idx="1610" formatCode="General">
                  <c:v>0.43224184065209498</c:v>
                </c:pt>
                <c:pt idx="1611" formatCode="General">
                  <c:v>0.43251031384504601</c:v>
                </c:pt>
                <c:pt idx="1612" formatCode="General">
                  <c:v>0.43277878703799799</c:v>
                </c:pt>
                <c:pt idx="1613" formatCode="General">
                  <c:v>0.43304726023094903</c:v>
                </c:pt>
                <c:pt idx="1614" formatCode="General">
                  <c:v>0.43331573342390101</c:v>
                </c:pt>
                <c:pt idx="1615" formatCode="General">
                  <c:v>0.43358420661685299</c:v>
                </c:pt>
                <c:pt idx="1616" formatCode="General">
                  <c:v>0.43385267980980402</c:v>
                </c:pt>
                <c:pt idx="1617" formatCode="General">
                  <c:v>0.434121153002755</c:v>
                </c:pt>
                <c:pt idx="1618" formatCode="General">
                  <c:v>0.43438962619570698</c:v>
                </c:pt>
                <c:pt idx="1619" formatCode="General">
                  <c:v>0.43465809938865801</c:v>
                </c:pt>
                <c:pt idx="1620" formatCode="General">
                  <c:v>0.43492657258160999</c:v>
                </c:pt>
                <c:pt idx="1621" formatCode="General">
                  <c:v>0.43519504577456197</c:v>
                </c:pt>
                <c:pt idx="1622" formatCode="General">
                  <c:v>0.43546351896751301</c:v>
                </c:pt>
                <c:pt idx="1623" formatCode="General">
                  <c:v>0.43573199216046499</c:v>
                </c:pt>
                <c:pt idx="1624" formatCode="General">
                  <c:v>0.43600046535341602</c:v>
                </c:pt>
                <c:pt idx="1625" formatCode="General">
                  <c:v>0.436268938546368</c:v>
                </c:pt>
                <c:pt idx="1626" formatCode="General">
                  <c:v>0.43653741173931998</c:v>
                </c:pt>
                <c:pt idx="1627" formatCode="General">
                  <c:v>0.43680588493227102</c:v>
                </c:pt>
                <c:pt idx="1628" formatCode="General">
                  <c:v>0.43707435812522299</c:v>
                </c:pt>
                <c:pt idx="1629" formatCode="General">
                  <c:v>0.43734283131817497</c:v>
                </c:pt>
                <c:pt idx="1630" formatCode="General">
                  <c:v>0.43761130451112601</c:v>
                </c:pt>
                <c:pt idx="1631" formatCode="General">
                  <c:v>0.43787977770407799</c:v>
                </c:pt>
                <c:pt idx="1632" formatCode="General">
                  <c:v>0.43814825089702902</c:v>
                </c:pt>
                <c:pt idx="1633" formatCode="General">
                  <c:v>0.43841672408998</c:v>
                </c:pt>
                <c:pt idx="1634" formatCode="General">
                  <c:v>0.43868519728293198</c:v>
                </c:pt>
                <c:pt idx="1635" formatCode="General">
                  <c:v>0.43895367047588402</c:v>
                </c:pt>
                <c:pt idx="1636" formatCode="General">
                  <c:v>0.439222143668836</c:v>
                </c:pt>
                <c:pt idx="1637" formatCode="General">
                  <c:v>0.43949061686178698</c:v>
                </c:pt>
                <c:pt idx="1638" formatCode="General">
                  <c:v>0.43975909005473901</c:v>
                </c:pt>
                <c:pt idx="1639" formatCode="General">
                  <c:v>0.44002756324768999</c:v>
                </c:pt>
                <c:pt idx="1640" formatCode="General">
                  <c:v>0.44029603644064103</c:v>
                </c:pt>
                <c:pt idx="1641" formatCode="General">
                  <c:v>0.440564509633593</c:v>
                </c:pt>
                <c:pt idx="1642" formatCode="General">
                  <c:v>0.44083298282654398</c:v>
                </c:pt>
                <c:pt idx="1643" formatCode="General">
                  <c:v>0.44110145601949602</c:v>
                </c:pt>
                <c:pt idx="1644" formatCode="General">
                  <c:v>0.441369929212447</c:v>
                </c:pt>
                <c:pt idx="1645" formatCode="General">
                  <c:v>0.44163840240539898</c:v>
                </c:pt>
                <c:pt idx="1646" formatCode="General">
                  <c:v>0.44190687559835001</c:v>
                </c:pt>
                <c:pt idx="1647" formatCode="General">
                  <c:v>0.44217534879130099</c:v>
                </c:pt>
                <c:pt idx="1648" formatCode="General">
                  <c:v>0.44244382198425303</c:v>
                </c:pt>
                <c:pt idx="1649" formatCode="General">
                  <c:v>0.44271229517720401</c:v>
                </c:pt>
                <c:pt idx="1650" formatCode="General">
                  <c:v>0.44298076837015599</c:v>
                </c:pt>
                <c:pt idx="1651" formatCode="General">
                  <c:v>0.44324924156310802</c:v>
                </c:pt>
                <c:pt idx="1652" formatCode="General">
                  <c:v>0.443517714756059</c:v>
                </c:pt>
                <c:pt idx="1653" formatCode="General">
                  <c:v>0.44378618794901098</c:v>
                </c:pt>
                <c:pt idx="1654" formatCode="General">
                  <c:v>0.44405466114196301</c:v>
                </c:pt>
                <c:pt idx="1655" formatCode="General">
                  <c:v>0.44432313433491399</c:v>
                </c:pt>
                <c:pt idx="1656" formatCode="General">
                  <c:v>0.44459160752786597</c:v>
                </c:pt>
                <c:pt idx="1657" formatCode="General">
                  <c:v>0.44486008072081701</c:v>
                </c:pt>
                <c:pt idx="1658" formatCode="General">
                  <c:v>0.44512855391376799</c:v>
                </c:pt>
                <c:pt idx="1659" formatCode="General">
                  <c:v>0.44539702710672002</c:v>
                </c:pt>
                <c:pt idx="1660" formatCode="General">
                  <c:v>0.445665500299671</c:v>
                </c:pt>
                <c:pt idx="1661" formatCode="General">
                  <c:v>0.44593397349262298</c:v>
                </c:pt>
                <c:pt idx="1662" formatCode="General">
                  <c:v>0.44620244668557502</c:v>
                </c:pt>
                <c:pt idx="1663" formatCode="General">
                  <c:v>0.446470919878526</c:v>
                </c:pt>
                <c:pt idx="1664" formatCode="General">
                  <c:v>0.44673939307147797</c:v>
                </c:pt>
                <c:pt idx="1665" formatCode="General">
                  <c:v>0.44700786626442901</c:v>
                </c:pt>
                <c:pt idx="1666" formatCode="General">
                  <c:v>0.44727633945737999</c:v>
                </c:pt>
                <c:pt idx="1667" formatCode="General">
                  <c:v>0.44754481265033202</c:v>
                </c:pt>
                <c:pt idx="1668" formatCode="General">
                  <c:v>0.447813285843284</c:v>
                </c:pt>
                <c:pt idx="1669" formatCode="General">
                  <c:v>0.44808175903623498</c:v>
                </c:pt>
                <c:pt idx="1670" formatCode="General">
                  <c:v>0.44835023222918602</c:v>
                </c:pt>
                <c:pt idx="1671" formatCode="General">
                  <c:v>0.448618705422138</c:v>
                </c:pt>
                <c:pt idx="1672" formatCode="General">
                  <c:v>0.44888717861508898</c:v>
                </c:pt>
                <c:pt idx="1673" formatCode="General">
                  <c:v>0.44915565180804101</c:v>
                </c:pt>
                <c:pt idx="1674" formatCode="General">
                  <c:v>0.44942412500099199</c:v>
                </c:pt>
                <c:pt idx="1675" formatCode="General">
                  <c:v>0.44969259819394403</c:v>
                </c:pt>
                <c:pt idx="1676" formatCode="General">
                  <c:v>0.44996107138689501</c:v>
                </c:pt>
                <c:pt idx="1677" formatCode="General">
                  <c:v>0.45022954457984699</c:v>
                </c:pt>
                <c:pt idx="1678" formatCode="General">
                  <c:v>0.45049801777279902</c:v>
                </c:pt>
                <c:pt idx="1679" formatCode="General">
                  <c:v>0.45076649096575</c:v>
                </c:pt>
                <c:pt idx="1680" formatCode="General">
                  <c:v>0.45103496415870198</c:v>
                </c:pt>
                <c:pt idx="1681" formatCode="General">
                  <c:v>0.45130343735165301</c:v>
                </c:pt>
                <c:pt idx="1682" formatCode="General">
                  <c:v>0.45157191054460499</c:v>
                </c:pt>
                <c:pt idx="1683" formatCode="General">
                  <c:v>0.45184038373755597</c:v>
                </c:pt>
                <c:pt idx="1684" formatCode="General">
                  <c:v>0.45210885693050801</c:v>
                </c:pt>
                <c:pt idx="1685" formatCode="General">
                  <c:v>0.45237733012345999</c:v>
                </c:pt>
                <c:pt idx="1686" formatCode="General">
                  <c:v>0.45264580331641202</c:v>
                </c:pt>
                <c:pt idx="1687" formatCode="General">
                  <c:v>0.452914276509364</c:v>
                </c:pt>
                <c:pt idx="1688" formatCode="General">
                  <c:v>0.45318274970231498</c:v>
                </c:pt>
                <c:pt idx="1689" formatCode="General">
                  <c:v>0.45345122289526701</c:v>
                </c:pt>
                <c:pt idx="1690" formatCode="General">
                  <c:v>0.45371969608821799</c:v>
                </c:pt>
                <c:pt idx="1691" formatCode="General">
                  <c:v>0.45398816928116997</c:v>
                </c:pt>
                <c:pt idx="1692" formatCode="General">
                  <c:v>0.45425664247412001</c:v>
                </c:pt>
                <c:pt idx="1693" formatCode="General">
                  <c:v>0.45452511566707199</c:v>
                </c:pt>
                <c:pt idx="1694" formatCode="General">
                  <c:v>0.45479358886002402</c:v>
                </c:pt>
                <c:pt idx="1695" formatCode="General">
                  <c:v>0.455062062052975</c:v>
                </c:pt>
                <c:pt idx="1696" formatCode="General">
                  <c:v>0.45533053524592698</c:v>
                </c:pt>
                <c:pt idx="1697" formatCode="General">
                  <c:v>0.45559900843887902</c:v>
                </c:pt>
                <c:pt idx="1698" formatCode="General">
                  <c:v>0.45586748163183</c:v>
                </c:pt>
                <c:pt idx="1699" formatCode="General">
                  <c:v>0.45613595482478198</c:v>
                </c:pt>
                <c:pt idx="1700" formatCode="General">
                  <c:v>0.45640442801773301</c:v>
                </c:pt>
                <c:pt idx="1701" formatCode="General">
                  <c:v>0.45667290121068499</c:v>
                </c:pt>
                <c:pt idx="1702" formatCode="General">
                  <c:v>0.45694137440363602</c:v>
                </c:pt>
                <c:pt idx="1703" formatCode="General">
                  <c:v>0.457209847596588</c:v>
                </c:pt>
                <c:pt idx="1704" formatCode="General">
                  <c:v>0.45747832078953898</c:v>
                </c:pt>
                <c:pt idx="1705" formatCode="General">
                  <c:v>0.45774679398249002</c:v>
                </c:pt>
                <c:pt idx="1706" formatCode="General">
                  <c:v>0.458015267175443</c:v>
                </c:pt>
                <c:pt idx="1707" formatCode="General">
                  <c:v>0.45828374036839398</c:v>
                </c:pt>
                <c:pt idx="1708" formatCode="General">
                  <c:v>0.45855221356134601</c:v>
                </c:pt>
                <c:pt idx="1709" formatCode="General">
                  <c:v>0.45882068675429699</c:v>
                </c:pt>
                <c:pt idx="1710" formatCode="General">
                  <c:v>0.45908915994725003</c:v>
                </c:pt>
                <c:pt idx="1711" formatCode="General">
                  <c:v>0.459357633140201</c:v>
                </c:pt>
                <c:pt idx="1712" formatCode="General">
                  <c:v>0.45962610633315298</c:v>
                </c:pt>
                <c:pt idx="1713" formatCode="General">
                  <c:v>0.45989457952610402</c:v>
                </c:pt>
                <c:pt idx="1714" formatCode="General">
                  <c:v>0.460163052719056</c:v>
                </c:pt>
                <c:pt idx="1715" formatCode="General">
                  <c:v>0.46043152591200798</c:v>
                </c:pt>
                <c:pt idx="1716" formatCode="General">
                  <c:v>0.46069999910495901</c:v>
                </c:pt>
                <c:pt idx="1717" formatCode="General">
                  <c:v>0.46096847229791099</c:v>
                </c:pt>
                <c:pt idx="1718" formatCode="General">
                  <c:v>0.46123694549086203</c:v>
                </c:pt>
                <c:pt idx="1719" formatCode="General">
                  <c:v>0.46150541868381401</c:v>
                </c:pt>
                <c:pt idx="1720" formatCode="General">
                  <c:v>0.46177389187676499</c:v>
                </c:pt>
                <c:pt idx="1721" formatCode="General">
                  <c:v>0.46204236506971702</c:v>
                </c:pt>
                <c:pt idx="1722" formatCode="General">
                  <c:v>0.462310838262668</c:v>
                </c:pt>
                <c:pt idx="1723" formatCode="General">
                  <c:v>0.46257931145561898</c:v>
                </c:pt>
                <c:pt idx="1724" formatCode="General">
                  <c:v>0.46284778464857101</c:v>
                </c:pt>
                <c:pt idx="1725" formatCode="General">
                  <c:v>0.46311625784152199</c:v>
                </c:pt>
                <c:pt idx="1726" formatCode="General">
                  <c:v>0.46338473103447397</c:v>
                </c:pt>
                <c:pt idx="1727" formatCode="General">
                  <c:v>0.46365320422742601</c:v>
                </c:pt>
                <c:pt idx="1728" formatCode="General">
                  <c:v>0.46392167742037699</c:v>
                </c:pt>
                <c:pt idx="1729" formatCode="General">
                  <c:v>0.46419015061332902</c:v>
                </c:pt>
                <c:pt idx="1730" formatCode="General">
                  <c:v>0.46445862380628</c:v>
                </c:pt>
                <c:pt idx="1731" formatCode="General">
                  <c:v>0.46472709699923198</c:v>
                </c:pt>
                <c:pt idx="1732" formatCode="General">
                  <c:v>0.46499557019218402</c:v>
                </c:pt>
                <c:pt idx="1733" formatCode="General">
                  <c:v>0.465264043385135</c:v>
                </c:pt>
                <c:pt idx="1734" formatCode="General">
                  <c:v>0.46553251657808697</c:v>
                </c:pt>
                <c:pt idx="1735" formatCode="General">
                  <c:v>0.46580098977103801</c:v>
                </c:pt>
                <c:pt idx="1736" formatCode="General">
                  <c:v>0.46606946296398999</c:v>
                </c:pt>
                <c:pt idx="1737" formatCode="General">
                  <c:v>0.46633793615694102</c:v>
                </c:pt>
                <c:pt idx="1738" formatCode="General">
                  <c:v>0.466606409349893</c:v>
                </c:pt>
                <c:pt idx="1739" formatCode="General">
                  <c:v>0.46687488254284398</c:v>
                </c:pt>
                <c:pt idx="1740" formatCode="General">
                  <c:v>0.46714335573579502</c:v>
                </c:pt>
                <c:pt idx="1741" formatCode="General">
                  <c:v>0.467411828928747</c:v>
                </c:pt>
                <c:pt idx="1742" formatCode="General">
                  <c:v>0.46768030212169898</c:v>
                </c:pt>
                <c:pt idx="1743" formatCode="General">
                  <c:v>0.46794877531465001</c:v>
                </c:pt>
                <c:pt idx="1744" formatCode="General">
                  <c:v>0.46821724850760199</c:v>
                </c:pt>
                <c:pt idx="1745" formatCode="General">
                  <c:v>0.46848572170055403</c:v>
                </c:pt>
                <c:pt idx="1746" formatCode="General">
                  <c:v>0.46875419489350501</c:v>
                </c:pt>
                <c:pt idx="1747" formatCode="General">
                  <c:v>0.46902266808645698</c:v>
                </c:pt>
                <c:pt idx="1748" formatCode="General">
                  <c:v>0.46929114127940902</c:v>
                </c:pt>
                <c:pt idx="1749" formatCode="General">
                  <c:v>0.46955961447236</c:v>
                </c:pt>
                <c:pt idx="1750" formatCode="General">
                  <c:v>0.46982808766531098</c:v>
                </c:pt>
                <c:pt idx="1751" formatCode="General">
                  <c:v>0.47009656085826201</c:v>
                </c:pt>
                <c:pt idx="1752" formatCode="General">
                  <c:v>0.47036503405121399</c:v>
                </c:pt>
                <c:pt idx="1753" formatCode="General">
                  <c:v>0.47063350724416603</c:v>
                </c:pt>
                <c:pt idx="1754" formatCode="General">
                  <c:v>0.47090198043711801</c:v>
                </c:pt>
                <c:pt idx="1755" formatCode="General">
                  <c:v>0.47117045363006999</c:v>
                </c:pt>
                <c:pt idx="1756" formatCode="General">
                  <c:v>0.47143892682302202</c:v>
                </c:pt>
                <c:pt idx="1757" formatCode="General">
                  <c:v>0.471707400015973</c:v>
                </c:pt>
                <c:pt idx="1758" formatCode="General">
                  <c:v>0.47197587320892498</c:v>
                </c:pt>
                <c:pt idx="1759" formatCode="General">
                  <c:v>0.47224434640187601</c:v>
                </c:pt>
                <c:pt idx="1760" formatCode="General">
                  <c:v>0.47251281959482799</c:v>
                </c:pt>
                <c:pt idx="1761" formatCode="General">
                  <c:v>0.47278129278778003</c:v>
                </c:pt>
                <c:pt idx="1762" formatCode="General">
                  <c:v>0.47304976598073101</c:v>
                </c:pt>
                <c:pt idx="1763" formatCode="General">
                  <c:v>0.47331823917368299</c:v>
                </c:pt>
                <c:pt idx="1764" formatCode="General">
                  <c:v>0.47358671236663402</c:v>
                </c:pt>
                <c:pt idx="1765" formatCode="General">
                  <c:v>0.473855185559586</c:v>
                </c:pt>
                <c:pt idx="1766" formatCode="General">
                  <c:v>0.47412365875253698</c:v>
                </c:pt>
                <c:pt idx="1767" formatCode="General">
                  <c:v>0.47439213194548902</c:v>
                </c:pt>
                <c:pt idx="1768" formatCode="General">
                  <c:v>0.47466060513843999</c:v>
                </c:pt>
                <c:pt idx="1769" formatCode="General">
                  <c:v>0.47492907833139197</c:v>
                </c:pt>
                <c:pt idx="1770" formatCode="General">
                  <c:v>0.47519755152434401</c:v>
                </c:pt>
                <c:pt idx="1771" formatCode="General">
                  <c:v>0.47546602471729499</c:v>
                </c:pt>
                <c:pt idx="1772" formatCode="General">
                  <c:v>0.47573449791024702</c:v>
                </c:pt>
                <c:pt idx="1773" formatCode="General">
                  <c:v>0.476002971103198</c:v>
                </c:pt>
                <c:pt idx="1774" formatCode="General">
                  <c:v>0.47627144429615098</c:v>
                </c:pt>
                <c:pt idx="1775" formatCode="General">
                  <c:v>0.47653991748910202</c:v>
                </c:pt>
                <c:pt idx="1776" formatCode="General">
                  <c:v>0.476808390682054</c:v>
                </c:pt>
                <c:pt idx="1777" formatCode="General">
                  <c:v>0.47707686387500597</c:v>
                </c:pt>
                <c:pt idx="1778" formatCode="General">
                  <c:v>0.47734533706795801</c:v>
                </c:pt>
                <c:pt idx="1779" formatCode="General">
                  <c:v>0.47761381026090899</c:v>
                </c:pt>
                <c:pt idx="1780" formatCode="General">
                  <c:v>0.47788228345386102</c:v>
                </c:pt>
                <c:pt idx="1781" formatCode="General">
                  <c:v>0.478150756646812</c:v>
                </c:pt>
                <c:pt idx="1782" formatCode="General">
                  <c:v>0.47841922983976398</c:v>
                </c:pt>
                <c:pt idx="1783" formatCode="General">
                  <c:v>0.47868770303271502</c:v>
                </c:pt>
                <c:pt idx="1784" formatCode="General">
                  <c:v>0.478956176225667</c:v>
                </c:pt>
                <c:pt idx="1785" formatCode="General">
                  <c:v>0.47922464941861898</c:v>
                </c:pt>
                <c:pt idx="1786" formatCode="General">
                  <c:v>0.47949312261157001</c:v>
                </c:pt>
                <c:pt idx="1787" formatCode="General">
                  <c:v>0.47976159580452099</c:v>
                </c:pt>
                <c:pt idx="1788" formatCode="General">
                  <c:v>0.48003006899747303</c:v>
                </c:pt>
                <c:pt idx="1789" formatCode="General">
                  <c:v>0.480298542190424</c:v>
                </c:pt>
                <c:pt idx="1790" formatCode="General">
                  <c:v>0.48056701538337498</c:v>
                </c:pt>
                <c:pt idx="1791" formatCode="General">
                  <c:v>0.48083548857632702</c:v>
                </c:pt>
                <c:pt idx="1792" formatCode="General">
                  <c:v>0.481103961769279</c:v>
                </c:pt>
                <c:pt idx="1793" formatCode="General">
                  <c:v>0.48137243496222998</c:v>
                </c:pt>
                <c:pt idx="1794" formatCode="General">
                  <c:v>0.48164090815518201</c:v>
                </c:pt>
                <c:pt idx="1795" formatCode="General">
                  <c:v>0.48190938134813299</c:v>
                </c:pt>
                <c:pt idx="1796" formatCode="General">
                  <c:v>0.48217785454108397</c:v>
                </c:pt>
                <c:pt idx="1797" formatCode="General">
                  <c:v>0.48244632773403501</c:v>
                </c:pt>
                <c:pt idx="1798" formatCode="General">
                  <c:v>0.48271480092698699</c:v>
                </c:pt>
                <c:pt idx="1799" formatCode="General">
                  <c:v>0.48298327411993802</c:v>
                </c:pt>
                <c:pt idx="1800" formatCode="General">
                  <c:v>0.48325174731289</c:v>
                </c:pt>
                <c:pt idx="1801" formatCode="General">
                  <c:v>0.48352022050584098</c:v>
                </c:pt>
                <c:pt idx="1802" formatCode="General">
                  <c:v>0.48378869369879202</c:v>
                </c:pt>
                <c:pt idx="1803" formatCode="General">
                  <c:v>0.484057166891744</c:v>
                </c:pt>
                <c:pt idx="1804" formatCode="General">
                  <c:v>0.48432564008469597</c:v>
                </c:pt>
                <c:pt idx="1805" formatCode="General">
                  <c:v>0.48459411327764701</c:v>
                </c:pt>
                <c:pt idx="1806" formatCode="General">
                  <c:v>0.48486258647059899</c:v>
                </c:pt>
                <c:pt idx="1807" formatCode="General">
                  <c:v>0.48513105966355002</c:v>
                </c:pt>
                <c:pt idx="1808" formatCode="General">
                  <c:v>0.485399532856502</c:v>
                </c:pt>
                <c:pt idx="1809" formatCode="General">
                  <c:v>0.48566800604945398</c:v>
                </c:pt>
                <c:pt idx="1810" formatCode="General">
                  <c:v>0.48593647924240602</c:v>
                </c:pt>
                <c:pt idx="1811" formatCode="General">
                  <c:v>0.486204952435357</c:v>
                </c:pt>
                <c:pt idx="1812" formatCode="General">
                  <c:v>0.48647342562830898</c:v>
                </c:pt>
                <c:pt idx="1813" formatCode="General">
                  <c:v>0.48674189882126001</c:v>
                </c:pt>
                <c:pt idx="1814" formatCode="General">
                  <c:v>0.48701037201421199</c:v>
                </c:pt>
                <c:pt idx="1815" formatCode="General">
                  <c:v>0.48727884520716302</c:v>
                </c:pt>
                <c:pt idx="1816" formatCode="General">
                  <c:v>0.487547318400115</c:v>
                </c:pt>
                <c:pt idx="1817" formatCode="General">
                  <c:v>0.48781579159306598</c:v>
                </c:pt>
                <c:pt idx="1818" formatCode="General">
                  <c:v>0.48808426478601702</c:v>
                </c:pt>
                <c:pt idx="1819" formatCode="General">
                  <c:v>0.488352737978969</c:v>
                </c:pt>
                <c:pt idx="1820" formatCode="General">
                  <c:v>0.48862121117192098</c:v>
                </c:pt>
                <c:pt idx="1821" formatCode="General">
                  <c:v>0.48888968436487201</c:v>
                </c:pt>
                <c:pt idx="1822" formatCode="General">
                  <c:v>0.48915815755782399</c:v>
                </c:pt>
                <c:pt idx="1823" formatCode="General">
                  <c:v>0.48942663075077503</c:v>
                </c:pt>
                <c:pt idx="1824" formatCode="General">
                  <c:v>0.48969510394372701</c:v>
                </c:pt>
                <c:pt idx="1825" formatCode="General">
                  <c:v>0.48996357713667799</c:v>
                </c:pt>
                <c:pt idx="1826" formatCode="General">
                  <c:v>0.49023205032963002</c:v>
                </c:pt>
                <c:pt idx="1827" formatCode="General">
                  <c:v>0.490500523522582</c:v>
                </c:pt>
                <c:pt idx="1828" formatCode="General">
                  <c:v>0.49076899671553298</c:v>
                </c:pt>
                <c:pt idx="1829" formatCode="General">
                  <c:v>0.49103746990848501</c:v>
                </c:pt>
                <c:pt idx="1830" formatCode="General">
                  <c:v>0.49130594310143599</c:v>
                </c:pt>
                <c:pt idx="1831" formatCode="General">
                  <c:v>0.49157441629438797</c:v>
                </c:pt>
                <c:pt idx="1832" formatCode="General">
                  <c:v>0.49184288948734001</c:v>
                </c:pt>
                <c:pt idx="1833" formatCode="General">
                  <c:v>0.49211136268029199</c:v>
                </c:pt>
                <c:pt idx="1834" formatCode="General">
                  <c:v>0.49237983587324402</c:v>
                </c:pt>
                <c:pt idx="1835" formatCode="General">
                  <c:v>0.492648309066196</c:v>
                </c:pt>
                <c:pt idx="1836" formatCode="General">
                  <c:v>0.49291678225914698</c:v>
                </c:pt>
                <c:pt idx="1837" formatCode="General">
                  <c:v>0.49318525545209801</c:v>
                </c:pt>
                <c:pt idx="1838" formatCode="General">
                  <c:v>0.49345372864504999</c:v>
                </c:pt>
                <c:pt idx="1839" formatCode="General">
                  <c:v>0.49372220183800097</c:v>
                </c:pt>
                <c:pt idx="1840" formatCode="General">
                  <c:v>0.49399067503095201</c:v>
                </c:pt>
                <c:pt idx="1841" formatCode="General">
                  <c:v>0.49425914822390399</c:v>
                </c:pt>
                <c:pt idx="1842" formatCode="General">
                  <c:v>0.49452762141685502</c:v>
                </c:pt>
                <c:pt idx="1843" formatCode="General">
                  <c:v>0.494796094609806</c:v>
                </c:pt>
                <c:pt idx="1844" formatCode="General">
                  <c:v>0.49506456780275698</c:v>
                </c:pt>
                <c:pt idx="1845" formatCode="General">
                  <c:v>0.49533304099570802</c:v>
                </c:pt>
                <c:pt idx="1846" formatCode="General">
                  <c:v>0.49560151418866</c:v>
                </c:pt>
                <c:pt idx="1847" formatCode="General">
                  <c:v>0.49586998738161198</c:v>
                </c:pt>
                <c:pt idx="1848" formatCode="General">
                  <c:v>0.49613846057456301</c:v>
                </c:pt>
                <c:pt idx="1849" formatCode="General">
                  <c:v>0.49640693376751399</c:v>
                </c:pt>
                <c:pt idx="1850" formatCode="General">
                  <c:v>0.49667540696046603</c:v>
                </c:pt>
                <c:pt idx="1851" formatCode="General">
                  <c:v>0.49694388015341801</c:v>
                </c:pt>
                <c:pt idx="1852" formatCode="General">
                  <c:v>0.49721235334636898</c:v>
                </c:pt>
                <c:pt idx="1853" formatCode="General">
                  <c:v>0.49748082653932002</c:v>
                </c:pt>
                <c:pt idx="1854" formatCode="General">
                  <c:v>0.497749299732272</c:v>
                </c:pt>
                <c:pt idx="1855" formatCode="General">
                  <c:v>0.49801777292522298</c:v>
                </c:pt>
                <c:pt idx="1856" formatCode="General">
                  <c:v>0.49828624611817501</c:v>
                </c:pt>
                <c:pt idx="1857" formatCode="General">
                  <c:v>0.49855471931112599</c:v>
                </c:pt>
                <c:pt idx="1858" formatCode="General">
                  <c:v>0.49882319250407797</c:v>
                </c:pt>
                <c:pt idx="1859" formatCode="General">
                  <c:v>0.49909166569702901</c:v>
                </c:pt>
                <c:pt idx="1860" formatCode="General">
                  <c:v>0.49936013888998199</c:v>
                </c:pt>
                <c:pt idx="1861" formatCode="General">
                  <c:v>0.49962861208293302</c:v>
                </c:pt>
                <c:pt idx="1862" formatCode="General">
                  <c:v>0.499897085275884</c:v>
                </c:pt>
                <c:pt idx="1863" formatCode="General">
                  <c:v>0.50016555846883604</c:v>
                </c:pt>
                <c:pt idx="1864" formatCode="General">
                  <c:v>0.50043403166178702</c:v>
                </c:pt>
                <c:pt idx="1865" formatCode="General">
                  <c:v>0.50070250485473899</c:v>
                </c:pt>
                <c:pt idx="1866" formatCode="General">
                  <c:v>0.50097097804769097</c:v>
                </c:pt>
                <c:pt idx="1867" formatCode="General">
                  <c:v>0.50123945124064195</c:v>
                </c:pt>
                <c:pt idx="1868" formatCode="General">
                  <c:v>0.50150792443359404</c:v>
                </c:pt>
                <c:pt idx="1869" formatCode="General">
                  <c:v>0.50177639762654602</c:v>
                </c:pt>
                <c:pt idx="1870" formatCode="General">
                  <c:v>0.502044870819498</c:v>
                </c:pt>
                <c:pt idx="1871" formatCode="General">
                  <c:v>0.50231334401244898</c:v>
                </c:pt>
                <c:pt idx="1872" formatCode="General">
                  <c:v>0.50258181720540096</c:v>
                </c:pt>
                <c:pt idx="1873" formatCode="General">
                  <c:v>0.50285029039835305</c:v>
                </c:pt>
                <c:pt idx="1874" formatCode="General">
                  <c:v>0.50311876359130403</c:v>
                </c:pt>
                <c:pt idx="1875" formatCode="General">
                  <c:v>0.50338723678425601</c:v>
                </c:pt>
                <c:pt idx="1876" formatCode="General">
                  <c:v>0.50365570997720799</c:v>
                </c:pt>
                <c:pt idx="1877" formatCode="General">
                  <c:v>0.50392418317015997</c:v>
                </c:pt>
                <c:pt idx="1878" formatCode="General">
                  <c:v>0.50419265636311195</c:v>
                </c:pt>
                <c:pt idx="1879" formatCode="General">
                  <c:v>0.50446112955606404</c:v>
                </c:pt>
                <c:pt idx="1880" formatCode="General">
                  <c:v>0.50472960274901502</c:v>
                </c:pt>
                <c:pt idx="1881" formatCode="General">
                  <c:v>0.504998075941967</c:v>
                </c:pt>
                <c:pt idx="1882" formatCode="General">
                  <c:v>0.50526654913491897</c:v>
                </c:pt>
                <c:pt idx="1883" formatCode="General">
                  <c:v>0.50553502232786995</c:v>
                </c:pt>
                <c:pt idx="1884" formatCode="General">
                  <c:v>0.50580349552082204</c:v>
                </c:pt>
                <c:pt idx="1885" formatCode="General">
                  <c:v>0.50607196871377402</c:v>
                </c:pt>
                <c:pt idx="1886" formatCode="General">
                  <c:v>0.506340441906725</c:v>
                </c:pt>
                <c:pt idx="1887" formatCode="General">
                  <c:v>0.50660891509967698</c:v>
                </c:pt>
                <c:pt idx="1888" formatCode="General">
                  <c:v>0.50687738829262896</c:v>
                </c:pt>
                <c:pt idx="1889" formatCode="General">
                  <c:v>0.50714586148558105</c:v>
                </c:pt>
                <c:pt idx="1890" formatCode="General">
                  <c:v>0.50741433467853203</c:v>
                </c:pt>
                <c:pt idx="1891" formatCode="General">
                  <c:v>0.50768280787148401</c:v>
                </c:pt>
                <c:pt idx="1892" formatCode="General">
                  <c:v>0.50795128106443599</c:v>
                </c:pt>
                <c:pt idx="1893" formatCode="General">
                  <c:v>0.50821975425738797</c:v>
                </c:pt>
                <c:pt idx="1894" formatCode="General">
                  <c:v>0.50848822745033895</c:v>
                </c:pt>
                <c:pt idx="1895" formatCode="General">
                  <c:v>0.50875670064329104</c:v>
                </c:pt>
                <c:pt idx="1896" formatCode="General">
                  <c:v>0.50902517383624302</c:v>
                </c:pt>
                <c:pt idx="1897" formatCode="General">
                  <c:v>0.509293647029195</c:v>
                </c:pt>
                <c:pt idx="1898" formatCode="General">
                  <c:v>0.50956212022214697</c:v>
                </c:pt>
                <c:pt idx="1899" formatCode="General">
                  <c:v>0.50983059341509795</c:v>
                </c:pt>
                <c:pt idx="1900" formatCode="General">
                  <c:v>0.51009906660805004</c:v>
                </c:pt>
                <c:pt idx="1901" formatCode="General">
                  <c:v>0.51036753980100202</c:v>
                </c:pt>
                <c:pt idx="1902" formatCode="General">
                  <c:v>0.510636012993954</c:v>
                </c:pt>
                <c:pt idx="1903" formatCode="General">
                  <c:v>0.51090448618690498</c:v>
                </c:pt>
                <c:pt idx="1904" formatCode="General">
                  <c:v>0.51117295937985696</c:v>
                </c:pt>
                <c:pt idx="1905" formatCode="General">
                  <c:v>0.51144143257280905</c:v>
                </c:pt>
                <c:pt idx="1906" formatCode="General">
                  <c:v>0.51170990576576103</c:v>
                </c:pt>
                <c:pt idx="1907" formatCode="General">
                  <c:v>0.51197837895871301</c:v>
                </c:pt>
                <c:pt idx="1908" formatCode="General">
                  <c:v>0.51224685215166399</c:v>
                </c:pt>
                <c:pt idx="1909" formatCode="General">
                  <c:v>0.51251532534461597</c:v>
                </c:pt>
                <c:pt idx="1910" formatCode="General">
                  <c:v>0.51278379853756795</c:v>
                </c:pt>
                <c:pt idx="1911" formatCode="General">
                  <c:v>0.51305227173051904</c:v>
                </c:pt>
                <c:pt idx="1912" formatCode="General">
                  <c:v>0.51332074492347102</c:v>
                </c:pt>
                <c:pt idx="1913" formatCode="General">
                  <c:v>0.513589218116423</c:v>
                </c:pt>
                <c:pt idx="1914" formatCode="General">
                  <c:v>0.51385769130937498</c:v>
                </c:pt>
                <c:pt idx="1915" formatCode="General">
                  <c:v>0.51412616450232695</c:v>
                </c:pt>
                <c:pt idx="1916" formatCode="General">
                  <c:v>0.51439463769527805</c:v>
                </c:pt>
                <c:pt idx="1917" formatCode="General">
                  <c:v>0.51466311088823002</c:v>
                </c:pt>
                <c:pt idx="1918" formatCode="General">
                  <c:v>0.514931584081182</c:v>
                </c:pt>
                <c:pt idx="1919" formatCode="General">
                  <c:v>0.51520005727413398</c:v>
                </c:pt>
                <c:pt idx="1920" formatCode="General">
                  <c:v>0.51546853046708596</c:v>
                </c:pt>
                <c:pt idx="1921" formatCode="General">
                  <c:v>0.51573700366003805</c:v>
                </c:pt>
                <c:pt idx="1922" formatCode="General">
                  <c:v>0.51600547685298903</c:v>
                </c:pt>
                <c:pt idx="1923" formatCode="General">
                  <c:v>0.51627395004594101</c:v>
                </c:pt>
                <c:pt idx="1924" formatCode="General">
                  <c:v>0.51654242323889299</c:v>
                </c:pt>
                <c:pt idx="1925" formatCode="General">
                  <c:v>0.51681089643184497</c:v>
                </c:pt>
                <c:pt idx="1926" formatCode="General">
                  <c:v>0.51707936962479595</c:v>
                </c:pt>
                <c:pt idx="1927" formatCode="General">
                  <c:v>0.51734784281774804</c:v>
                </c:pt>
                <c:pt idx="1928" formatCode="General">
                  <c:v>0.51761631601070002</c:v>
                </c:pt>
                <c:pt idx="1929" formatCode="General">
                  <c:v>0.517884789203652</c:v>
                </c:pt>
                <c:pt idx="1930" formatCode="General">
                  <c:v>0.51815326239660398</c:v>
                </c:pt>
                <c:pt idx="1931" formatCode="General">
                  <c:v>0.51842173558955595</c:v>
                </c:pt>
                <c:pt idx="1932" formatCode="General">
                  <c:v>0.51869020878250705</c:v>
                </c:pt>
                <c:pt idx="1933" formatCode="General">
                  <c:v>0.51895868197545902</c:v>
                </c:pt>
                <c:pt idx="1934" formatCode="General">
                  <c:v>0.519227155168411</c:v>
                </c:pt>
                <c:pt idx="1935" formatCode="General">
                  <c:v>0.51949562836136198</c:v>
                </c:pt>
                <c:pt idx="1936" formatCode="General">
                  <c:v>0.51976410155431396</c:v>
                </c:pt>
                <c:pt idx="1937" formatCode="General">
                  <c:v>0.52003257474726605</c:v>
                </c:pt>
                <c:pt idx="1938" formatCode="General">
                  <c:v>0.52030104794021803</c:v>
                </c:pt>
                <c:pt idx="1939" formatCode="General">
                  <c:v>0.52056952113317001</c:v>
                </c:pt>
                <c:pt idx="1940" formatCode="General">
                  <c:v>0.52083799432612199</c:v>
                </c:pt>
                <c:pt idx="1941" formatCode="General">
                  <c:v>0.52110646751907297</c:v>
                </c:pt>
                <c:pt idx="1942" formatCode="General">
                  <c:v>0.52137494071202495</c:v>
                </c:pt>
                <c:pt idx="1943" formatCode="General">
                  <c:v>0.52164341390497704</c:v>
                </c:pt>
                <c:pt idx="1944" formatCode="General">
                  <c:v>0.52191188709792902</c:v>
                </c:pt>
                <c:pt idx="1945" formatCode="General">
                  <c:v>0.522180360290881</c:v>
                </c:pt>
                <c:pt idx="1946" formatCode="General">
                  <c:v>0.52244883348383198</c:v>
                </c:pt>
                <c:pt idx="1947" formatCode="General">
                  <c:v>0.52271730667678395</c:v>
                </c:pt>
                <c:pt idx="1948" formatCode="General">
                  <c:v>0.52298577986973604</c:v>
                </c:pt>
                <c:pt idx="1949" formatCode="General">
                  <c:v>0.52325425306268802</c:v>
                </c:pt>
                <c:pt idx="1950" formatCode="General">
                  <c:v>0.52352272625564</c:v>
                </c:pt>
                <c:pt idx="1951" formatCode="General">
                  <c:v>0.52379119944859198</c:v>
                </c:pt>
                <c:pt idx="1952" formatCode="General">
                  <c:v>0.52405967264154296</c:v>
                </c:pt>
                <c:pt idx="1953" formatCode="General">
                  <c:v>0.52432814583449505</c:v>
                </c:pt>
                <c:pt idx="1954" formatCode="General">
                  <c:v>0.52459661902744703</c:v>
                </c:pt>
                <c:pt idx="1955" formatCode="General">
                  <c:v>0.52486509222039901</c:v>
                </c:pt>
                <c:pt idx="1956" formatCode="General">
                  <c:v>0.52513356541335099</c:v>
                </c:pt>
                <c:pt idx="1957" formatCode="General">
                  <c:v>0.52540203860630197</c:v>
                </c:pt>
                <c:pt idx="1958" formatCode="General">
                  <c:v>0.52567051179925395</c:v>
                </c:pt>
                <c:pt idx="1959" formatCode="General">
                  <c:v>0.52593898499220604</c:v>
                </c:pt>
                <c:pt idx="1960" formatCode="General">
                  <c:v>0.52620745818515802</c:v>
                </c:pt>
                <c:pt idx="1961" formatCode="General">
                  <c:v>0.526475931378109</c:v>
                </c:pt>
                <c:pt idx="1962" formatCode="General">
                  <c:v>0.52674440457106098</c:v>
                </c:pt>
                <c:pt idx="1963" formatCode="General">
                  <c:v>0.52701287776401295</c:v>
                </c:pt>
                <c:pt idx="1964" formatCode="General">
                  <c:v>0.52728135095696504</c:v>
                </c:pt>
                <c:pt idx="1965" formatCode="General">
                  <c:v>0.52754982414991702</c:v>
                </c:pt>
                <c:pt idx="1966" formatCode="General">
                  <c:v>0.527818297342868</c:v>
                </c:pt>
                <c:pt idx="1967" formatCode="General">
                  <c:v>0.52808677053581998</c:v>
                </c:pt>
                <c:pt idx="1968" formatCode="General">
                  <c:v>0.52835524372877196</c:v>
                </c:pt>
                <c:pt idx="1969" formatCode="General">
                  <c:v>0.52862371692172405</c:v>
                </c:pt>
                <c:pt idx="1970" formatCode="General">
                  <c:v>0.52889219011467603</c:v>
                </c:pt>
                <c:pt idx="1971" formatCode="General">
                  <c:v>0.52916066330762801</c:v>
                </c:pt>
                <c:pt idx="1972" formatCode="General">
                  <c:v>0.52942913650057899</c:v>
                </c:pt>
                <c:pt idx="1973" formatCode="General">
                  <c:v>0.52969760969353097</c:v>
                </c:pt>
                <c:pt idx="1974" formatCode="General">
                  <c:v>0.52996608288648295</c:v>
                </c:pt>
                <c:pt idx="1975" formatCode="General">
                  <c:v>0.53023455607943504</c:v>
                </c:pt>
                <c:pt idx="1976" formatCode="General">
                  <c:v>0.53050302927238602</c:v>
                </c:pt>
                <c:pt idx="1977" formatCode="General">
                  <c:v>0.530771502465338</c:v>
                </c:pt>
                <c:pt idx="1978" formatCode="General">
                  <c:v>0.53103997565828998</c:v>
                </c:pt>
                <c:pt idx="1979" formatCode="General">
                  <c:v>0.53130844885124195</c:v>
                </c:pt>
                <c:pt idx="1980" formatCode="General">
                  <c:v>0.53157692204419404</c:v>
                </c:pt>
                <c:pt idx="1981" formatCode="General">
                  <c:v>0.53184539523714602</c:v>
                </c:pt>
                <c:pt idx="1982" formatCode="General">
                  <c:v>0.532113868430097</c:v>
                </c:pt>
                <c:pt idx="1983" formatCode="General">
                  <c:v>0.53238234162304898</c:v>
                </c:pt>
                <c:pt idx="1984" formatCode="General">
                  <c:v>0.53265081481600096</c:v>
                </c:pt>
                <c:pt idx="1985" formatCode="General">
                  <c:v>0.53291928800895305</c:v>
                </c:pt>
                <c:pt idx="1986" formatCode="General">
                  <c:v>0.53318776120190503</c:v>
                </c:pt>
                <c:pt idx="1987" formatCode="General">
                  <c:v>0.53345623439485601</c:v>
                </c:pt>
                <c:pt idx="1988" formatCode="General">
                  <c:v>0.53372470758780799</c:v>
                </c:pt>
                <c:pt idx="1989" formatCode="General">
                  <c:v>0.53399318078075997</c:v>
                </c:pt>
                <c:pt idx="1990" formatCode="General">
                  <c:v>0.53426165397371195</c:v>
                </c:pt>
                <c:pt idx="1991" formatCode="General">
                  <c:v>0.53453012716666404</c:v>
                </c:pt>
                <c:pt idx="1992" formatCode="General">
                  <c:v>0.53479860035961502</c:v>
                </c:pt>
                <c:pt idx="1993" formatCode="General">
                  <c:v>0.535067073552567</c:v>
                </c:pt>
                <c:pt idx="1994" formatCode="General">
                  <c:v>0.53533554674551898</c:v>
                </c:pt>
                <c:pt idx="1995" formatCode="General">
                  <c:v>0.53560401993847095</c:v>
                </c:pt>
                <c:pt idx="1996" formatCode="General">
                  <c:v>0.53587249313142304</c:v>
                </c:pt>
                <c:pt idx="1997" formatCode="General">
                  <c:v>0.53614096632437502</c:v>
                </c:pt>
                <c:pt idx="1998" formatCode="General">
                  <c:v>0.536409439517326</c:v>
                </c:pt>
                <c:pt idx="1999" formatCode="General">
                  <c:v>0.53667791271027798</c:v>
                </c:pt>
                <c:pt idx="2000" formatCode="General">
                  <c:v>0.53694638590322996</c:v>
                </c:pt>
                <c:pt idx="2001" formatCode="General">
                  <c:v>0.53721485909618205</c:v>
                </c:pt>
                <c:pt idx="2002" formatCode="General">
                  <c:v>0.53748333228913403</c:v>
                </c:pt>
                <c:pt idx="2003" formatCode="General">
                  <c:v>0.53775180548208601</c:v>
                </c:pt>
                <c:pt idx="2004" formatCode="General">
                  <c:v>0.53802027867503699</c:v>
                </c:pt>
                <c:pt idx="2005" formatCode="General">
                  <c:v>0.53828875186798997</c:v>
                </c:pt>
                <c:pt idx="2006" formatCode="General">
                  <c:v>0.53855722506094095</c:v>
                </c:pt>
                <c:pt idx="2007" formatCode="General">
                  <c:v>0.53882569825389304</c:v>
                </c:pt>
                <c:pt idx="2008" formatCode="General">
                  <c:v>0.53909417144684502</c:v>
                </c:pt>
                <c:pt idx="2009" formatCode="General">
                  <c:v>0.539362644639797</c:v>
                </c:pt>
                <c:pt idx="2010" formatCode="General">
                  <c:v>0.53963111783274798</c:v>
                </c:pt>
                <c:pt idx="2011" formatCode="General">
                  <c:v>0.53989959102570095</c:v>
                </c:pt>
                <c:pt idx="2012" formatCode="General">
                  <c:v>0.54016806421865204</c:v>
                </c:pt>
                <c:pt idx="2013" formatCode="General">
                  <c:v>0.54043653741160402</c:v>
                </c:pt>
                <c:pt idx="2014" formatCode="General">
                  <c:v>0.540705010604556</c:v>
                </c:pt>
                <c:pt idx="2015" formatCode="General">
                  <c:v>0.54097348379750798</c:v>
                </c:pt>
                <c:pt idx="2016" formatCode="General">
                  <c:v>0.54124195699045996</c:v>
                </c:pt>
                <c:pt idx="2017" formatCode="General">
                  <c:v>0.54151043018341205</c:v>
                </c:pt>
                <c:pt idx="2018" formatCode="General">
                  <c:v>0.54177890337636303</c:v>
                </c:pt>
                <c:pt idx="2019" formatCode="General">
                  <c:v>0.54204737656931501</c:v>
                </c:pt>
                <c:pt idx="2020" formatCode="General">
                  <c:v>0.54231584976226699</c:v>
                </c:pt>
                <c:pt idx="2021" formatCode="General">
                  <c:v>0.54258432295521897</c:v>
                </c:pt>
                <c:pt idx="2022" formatCode="General">
                  <c:v>0.54285279614817095</c:v>
                </c:pt>
                <c:pt idx="2023" formatCode="General">
                  <c:v>0.54312126934112304</c:v>
                </c:pt>
                <c:pt idx="2024" formatCode="General">
                  <c:v>0.54338974253407502</c:v>
                </c:pt>
                <c:pt idx="2025" formatCode="General">
                  <c:v>0.543658215727026</c:v>
                </c:pt>
                <c:pt idx="2026" formatCode="General">
                  <c:v>0.54392668891997797</c:v>
                </c:pt>
                <c:pt idx="2027" formatCode="General">
                  <c:v>0.54419516211292995</c:v>
                </c:pt>
                <c:pt idx="2028" formatCode="General">
                  <c:v>0.54446363530588204</c:v>
                </c:pt>
                <c:pt idx="2029" formatCode="General">
                  <c:v>0.54473210849883402</c:v>
                </c:pt>
                <c:pt idx="2030" formatCode="General">
                  <c:v>0.545000581691785</c:v>
                </c:pt>
                <c:pt idx="2031" formatCode="General">
                  <c:v>0.54526905488473698</c:v>
                </c:pt>
                <c:pt idx="2032" formatCode="General">
                  <c:v>0.54553752807768896</c:v>
                </c:pt>
                <c:pt idx="2033" formatCode="General">
                  <c:v>0.54580600127064105</c:v>
                </c:pt>
                <c:pt idx="2034" formatCode="General">
                  <c:v>0.54607447446359303</c:v>
                </c:pt>
                <c:pt idx="2035" formatCode="General">
                  <c:v>0.54634294765654501</c:v>
                </c:pt>
                <c:pt idx="2036" formatCode="General">
                  <c:v>0.54661142084949699</c:v>
                </c:pt>
                <c:pt idx="2037" formatCode="General">
                  <c:v>0.54687989404244897</c:v>
                </c:pt>
                <c:pt idx="2038" formatCode="General">
                  <c:v>0.54714836723540095</c:v>
                </c:pt>
                <c:pt idx="2039" formatCode="General">
                  <c:v>0.54741684042835304</c:v>
                </c:pt>
                <c:pt idx="2040" formatCode="General">
                  <c:v>0.54768531362130501</c:v>
                </c:pt>
                <c:pt idx="2041" formatCode="General">
                  <c:v>0.54795378681425599</c:v>
                </c:pt>
                <c:pt idx="2042" formatCode="General">
                  <c:v>0.54822226000720797</c:v>
                </c:pt>
                <c:pt idx="2043" formatCode="General">
                  <c:v>0.54849073320015995</c:v>
                </c:pt>
                <c:pt idx="2044" formatCode="General">
                  <c:v>0.54875920639311204</c:v>
                </c:pt>
                <c:pt idx="2045" formatCode="General">
                  <c:v>0.54902767958606402</c:v>
                </c:pt>
                <c:pt idx="2046" formatCode="General">
                  <c:v>0.549296152779016</c:v>
                </c:pt>
                <c:pt idx="2047" formatCode="General">
                  <c:v>0.54956462597196798</c:v>
                </c:pt>
                <c:pt idx="2048" formatCode="General">
                  <c:v>0.54983309916491996</c:v>
                </c:pt>
                <c:pt idx="2049" formatCode="General">
                  <c:v>0.55010157235787205</c:v>
                </c:pt>
                <c:pt idx="2050" formatCode="General">
                  <c:v>0.55037004555082303</c:v>
                </c:pt>
                <c:pt idx="2051" formatCode="General">
                  <c:v>0.55063851874377501</c:v>
                </c:pt>
                <c:pt idx="2052" formatCode="General">
                  <c:v>0.55090699193672699</c:v>
                </c:pt>
                <c:pt idx="2053" formatCode="General">
                  <c:v>0.55117546512967897</c:v>
                </c:pt>
                <c:pt idx="2054" formatCode="General">
                  <c:v>0.55144393832263106</c:v>
                </c:pt>
                <c:pt idx="2055" formatCode="General">
                  <c:v>0.55171241151558303</c:v>
                </c:pt>
                <c:pt idx="2056" formatCode="General">
                  <c:v>0.55198088470853401</c:v>
                </c:pt>
                <c:pt idx="2057" formatCode="General">
                  <c:v>0.55224935790148599</c:v>
                </c:pt>
                <c:pt idx="2058" formatCode="General">
                  <c:v>0.55251783109443797</c:v>
                </c:pt>
                <c:pt idx="2059" formatCode="General">
                  <c:v>0.55278630428738995</c:v>
                </c:pt>
                <c:pt idx="2060" formatCode="General">
                  <c:v>0.55305477748034204</c:v>
                </c:pt>
                <c:pt idx="2061" formatCode="General">
                  <c:v>0.55332325067329402</c:v>
                </c:pt>
                <c:pt idx="2062" formatCode="General">
                  <c:v>0.553591723866245</c:v>
                </c:pt>
                <c:pt idx="2063" formatCode="General">
                  <c:v>0.55386019705919698</c:v>
                </c:pt>
                <c:pt idx="2064" formatCode="General">
                  <c:v>0.55412867025214896</c:v>
                </c:pt>
                <c:pt idx="2065" formatCode="General">
                  <c:v>0.55439714344510105</c:v>
                </c:pt>
                <c:pt idx="2066" formatCode="General">
                  <c:v>0.55466561663805203</c:v>
                </c:pt>
                <c:pt idx="2067" formatCode="General">
                  <c:v>0.55493408983100401</c:v>
                </c:pt>
                <c:pt idx="2068" formatCode="General">
                  <c:v>0.55520256302395599</c:v>
                </c:pt>
                <c:pt idx="2069" formatCode="General">
                  <c:v>0.55547103621690797</c:v>
                </c:pt>
                <c:pt idx="2070" formatCode="General">
                  <c:v>0.55573950940986006</c:v>
                </c:pt>
                <c:pt idx="2071" formatCode="General">
                  <c:v>0.55600798260281203</c:v>
                </c:pt>
                <c:pt idx="2072" formatCode="General">
                  <c:v>0.55627645579576401</c:v>
                </c:pt>
                <c:pt idx="2073" formatCode="General">
                  <c:v>0.55654492898871499</c:v>
                </c:pt>
                <c:pt idx="2074" formatCode="General">
                  <c:v>0.55681340218166697</c:v>
                </c:pt>
                <c:pt idx="2075" formatCode="General">
                  <c:v>0.55708187537461895</c:v>
                </c:pt>
                <c:pt idx="2076" formatCode="General">
                  <c:v>0.55735034856757104</c:v>
                </c:pt>
                <c:pt idx="2077" formatCode="General">
                  <c:v>0.55761882176052302</c:v>
                </c:pt>
                <c:pt idx="2078" formatCode="General">
                  <c:v>0.557887294953475</c:v>
                </c:pt>
                <c:pt idx="2079" formatCode="General">
                  <c:v>0.55815576814642598</c:v>
                </c:pt>
                <c:pt idx="2080" formatCode="General">
                  <c:v>0.55842424133937796</c:v>
                </c:pt>
                <c:pt idx="2081" formatCode="General">
                  <c:v>0.55869271453233005</c:v>
                </c:pt>
                <c:pt idx="2082" formatCode="General">
                  <c:v>0.55896118772528203</c:v>
                </c:pt>
                <c:pt idx="2083" formatCode="General">
                  <c:v>0.55922966091823401</c:v>
                </c:pt>
                <c:pt idx="2084" formatCode="General">
                  <c:v>0.55949813411118599</c:v>
                </c:pt>
                <c:pt idx="2085" formatCode="General">
                  <c:v>0.55976660730413796</c:v>
                </c:pt>
                <c:pt idx="2086" formatCode="General">
                  <c:v>0.56003508049708906</c:v>
                </c:pt>
                <c:pt idx="2087" formatCode="General">
                  <c:v>0.56030355369004103</c:v>
                </c:pt>
                <c:pt idx="2088" formatCode="General">
                  <c:v>0.56057202688299301</c:v>
                </c:pt>
                <c:pt idx="2089" formatCode="General">
                  <c:v>0.56084050007594499</c:v>
                </c:pt>
                <c:pt idx="2090" formatCode="General">
                  <c:v>0.56110897326889697</c:v>
                </c:pt>
                <c:pt idx="2091" formatCode="General">
                  <c:v>0.56137744646184895</c:v>
                </c:pt>
                <c:pt idx="2092" formatCode="General">
                  <c:v>0.56164591965480104</c:v>
                </c:pt>
                <c:pt idx="2093" formatCode="General">
                  <c:v>0.56191439284775302</c:v>
                </c:pt>
                <c:pt idx="2094" formatCode="General">
                  <c:v>0.562182866040705</c:v>
                </c:pt>
                <c:pt idx="2095" formatCode="General">
                  <c:v>0.56245133923365698</c:v>
                </c:pt>
                <c:pt idx="2096" formatCode="General">
                  <c:v>0.56271981242660796</c:v>
                </c:pt>
                <c:pt idx="2097" formatCode="General">
                  <c:v>0.56298828561956005</c:v>
                </c:pt>
                <c:pt idx="2098" formatCode="General">
                  <c:v>0.56325675881251203</c:v>
                </c:pt>
                <c:pt idx="2099" formatCode="General">
                  <c:v>0.56352523200546401</c:v>
                </c:pt>
                <c:pt idx="2100" formatCode="General">
                  <c:v>0.56379370519841598</c:v>
                </c:pt>
                <c:pt idx="2101" formatCode="General">
                  <c:v>0.56406217839136796</c:v>
                </c:pt>
                <c:pt idx="2102" formatCode="General">
                  <c:v>0.56433065158432005</c:v>
                </c:pt>
                <c:pt idx="2103" formatCode="General">
                  <c:v>0.56459912477727203</c:v>
                </c:pt>
                <c:pt idx="2104" formatCode="General">
                  <c:v>0.56486759797022301</c:v>
                </c:pt>
                <c:pt idx="2105" formatCode="General">
                  <c:v>0.56513607116317499</c:v>
                </c:pt>
                <c:pt idx="2106" formatCode="General">
                  <c:v>0.56540454435612697</c:v>
                </c:pt>
                <c:pt idx="2107" formatCode="General">
                  <c:v>0.56567301754907895</c:v>
                </c:pt>
                <c:pt idx="2108" formatCode="General">
                  <c:v>0.56594149074203104</c:v>
                </c:pt>
                <c:pt idx="2109" formatCode="General">
                  <c:v>0.56620996393498302</c:v>
                </c:pt>
                <c:pt idx="2110" formatCode="General">
                  <c:v>0.566478437127934</c:v>
                </c:pt>
                <c:pt idx="2111" formatCode="General">
                  <c:v>0.56674691032088598</c:v>
                </c:pt>
                <c:pt idx="2112" formatCode="General">
                  <c:v>0.56701538351383796</c:v>
                </c:pt>
                <c:pt idx="2113" formatCode="General">
                  <c:v>0.56728385670679005</c:v>
                </c:pt>
                <c:pt idx="2114" formatCode="General">
                  <c:v>0.56755232989974203</c:v>
                </c:pt>
                <c:pt idx="2115" formatCode="General">
                  <c:v>0.567820803092694</c:v>
                </c:pt>
                <c:pt idx="2116" formatCode="General">
                  <c:v>0.56808927628564598</c:v>
                </c:pt>
                <c:pt idx="2117" formatCode="General">
                  <c:v>0.56835774947859696</c:v>
                </c:pt>
                <c:pt idx="2118" formatCode="General">
                  <c:v>0.56862622267154905</c:v>
                </c:pt>
                <c:pt idx="2119" formatCode="General">
                  <c:v>0.56889469586450103</c:v>
                </c:pt>
                <c:pt idx="2120" formatCode="General">
                  <c:v>0.56916316905745301</c:v>
                </c:pt>
                <c:pt idx="2121" formatCode="General">
                  <c:v>0.56943164225040399</c:v>
                </c:pt>
                <c:pt idx="2122" formatCode="General">
                  <c:v>0.56970011544335597</c:v>
                </c:pt>
                <c:pt idx="2123" formatCode="General">
                  <c:v>0.56996858863630795</c:v>
                </c:pt>
                <c:pt idx="2124" formatCode="General">
                  <c:v>0.57023706182926004</c:v>
                </c:pt>
                <c:pt idx="2125" formatCode="General">
                  <c:v>0.57050553502221202</c:v>
                </c:pt>
                <c:pt idx="2126" formatCode="General">
                  <c:v>0.570774008215164</c:v>
                </c:pt>
                <c:pt idx="2127" formatCode="General">
                  <c:v>0.57104248140811498</c:v>
                </c:pt>
                <c:pt idx="2128" formatCode="General">
                  <c:v>0.57131095460106696</c:v>
                </c:pt>
                <c:pt idx="2129" formatCode="General">
                  <c:v>0.57157942779401905</c:v>
                </c:pt>
                <c:pt idx="2130" formatCode="General">
                  <c:v>0.57184790098697103</c:v>
                </c:pt>
                <c:pt idx="2131" formatCode="General">
                  <c:v>0.572116374179923</c:v>
                </c:pt>
                <c:pt idx="2132" formatCode="General">
                  <c:v>0.57238484737287498</c:v>
                </c:pt>
                <c:pt idx="2133" formatCode="General">
                  <c:v>0.57265332056582696</c:v>
                </c:pt>
                <c:pt idx="2134" formatCode="General">
                  <c:v>0.57292179375877905</c:v>
                </c:pt>
                <c:pt idx="2135" formatCode="General">
                  <c:v>0.57319026695173103</c:v>
                </c:pt>
                <c:pt idx="2136" formatCode="General">
                  <c:v>0.57345874014468301</c:v>
                </c:pt>
                <c:pt idx="2137" formatCode="General">
                  <c:v>0.57372721333763399</c:v>
                </c:pt>
                <c:pt idx="2138" formatCode="General">
                  <c:v>0.57399568653058597</c:v>
                </c:pt>
                <c:pt idx="2139" formatCode="General">
                  <c:v>0.57426415972353795</c:v>
                </c:pt>
                <c:pt idx="2140" formatCode="General">
                  <c:v>0.57453263291649004</c:v>
                </c:pt>
                <c:pt idx="2141" formatCode="General">
                  <c:v>0.57480110610944202</c:v>
                </c:pt>
                <c:pt idx="2142" formatCode="General">
                  <c:v>0.575069579302394</c:v>
                </c:pt>
                <c:pt idx="2143" formatCode="General">
                  <c:v>0.57533805249534498</c:v>
                </c:pt>
                <c:pt idx="2144" formatCode="General">
                  <c:v>0.57560652568829695</c:v>
                </c:pt>
                <c:pt idx="2145" formatCode="General">
                  <c:v>0.57587499888124905</c:v>
                </c:pt>
                <c:pt idx="2146" formatCode="General">
                  <c:v>0.57614347207420102</c:v>
                </c:pt>
                <c:pt idx="2147" formatCode="General">
                  <c:v>0.576411945267153</c:v>
                </c:pt>
                <c:pt idx="2148" formatCode="General">
                  <c:v>0.57668041846010498</c:v>
                </c:pt>
                <c:pt idx="2149" formatCode="General">
                  <c:v>0.57694889165305696</c:v>
                </c:pt>
                <c:pt idx="2150" formatCode="General">
                  <c:v>0.57721736484600805</c:v>
                </c:pt>
                <c:pt idx="2151" formatCode="General">
                  <c:v>0.57748583803896003</c:v>
                </c:pt>
                <c:pt idx="2152" formatCode="General">
                  <c:v>0.57775431123191201</c:v>
                </c:pt>
                <c:pt idx="2153" formatCode="General">
                  <c:v>0.57802278442486399</c:v>
                </c:pt>
                <c:pt idx="2154" formatCode="General">
                  <c:v>0.57829125761781597</c:v>
                </c:pt>
                <c:pt idx="2155" formatCode="General">
                  <c:v>0.57855973081076795</c:v>
                </c:pt>
                <c:pt idx="2156" formatCode="General">
                  <c:v>0.57882820400372004</c:v>
                </c:pt>
                <c:pt idx="2157" formatCode="General">
                  <c:v>0.57909667719667202</c:v>
                </c:pt>
                <c:pt idx="2158" formatCode="General">
                  <c:v>0.579365150389624</c:v>
                </c:pt>
                <c:pt idx="2159" formatCode="General">
                  <c:v>0.57963362358257497</c:v>
                </c:pt>
                <c:pt idx="2160" formatCode="General">
                  <c:v>0.57990209677552695</c:v>
                </c:pt>
                <c:pt idx="2161" formatCode="General">
                  <c:v>0.58017056996847904</c:v>
                </c:pt>
                <c:pt idx="2162" formatCode="General">
                  <c:v>0.58043904316143102</c:v>
                </c:pt>
                <c:pt idx="2163" formatCode="General">
                  <c:v>0.580707516354383</c:v>
                </c:pt>
                <c:pt idx="2164" formatCode="General">
                  <c:v>0.58097598954733498</c:v>
                </c:pt>
                <c:pt idx="2165" formatCode="General">
                  <c:v>0.58124446274028696</c:v>
                </c:pt>
                <c:pt idx="2166" formatCode="General">
                  <c:v>0.58151293593323805</c:v>
                </c:pt>
                <c:pt idx="2167" formatCode="General">
                  <c:v>0.58178140912619003</c:v>
                </c:pt>
                <c:pt idx="2168" formatCode="General">
                  <c:v>0.58204988231914201</c:v>
                </c:pt>
                <c:pt idx="2169" formatCode="General">
                  <c:v>0.58231835551209399</c:v>
                </c:pt>
                <c:pt idx="2170" formatCode="General">
                  <c:v>0.58258682870504597</c:v>
                </c:pt>
                <c:pt idx="2171" formatCode="General">
                  <c:v>0.58285530189799695</c:v>
                </c:pt>
                <c:pt idx="2172" formatCode="General">
                  <c:v>0.58312377509094904</c:v>
                </c:pt>
                <c:pt idx="2173" formatCode="General">
                  <c:v>0.58339224828390102</c:v>
                </c:pt>
                <c:pt idx="2174" formatCode="General">
                  <c:v>0.58366072147685299</c:v>
                </c:pt>
                <c:pt idx="2175" formatCode="General">
                  <c:v>0.58392919466980497</c:v>
                </c:pt>
                <c:pt idx="2176" formatCode="General">
                  <c:v>0.58419766786275695</c:v>
                </c:pt>
                <c:pt idx="2177" formatCode="General">
                  <c:v>0.58446614105570904</c:v>
                </c:pt>
                <c:pt idx="2178" formatCode="General">
                  <c:v>0.58473461424866102</c:v>
                </c:pt>
                <c:pt idx="2179" formatCode="General">
                  <c:v>0.585003087441612</c:v>
                </c:pt>
                <c:pt idx="2180" formatCode="General">
                  <c:v>0.58527156063456398</c:v>
                </c:pt>
                <c:pt idx="2181" formatCode="General">
                  <c:v>0.58554003382751596</c:v>
                </c:pt>
                <c:pt idx="2182" formatCode="General">
                  <c:v>0.58580850702046805</c:v>
                </c:pt>
                <c:pt idx="2183" formatCode="General">
                  <c:v>0.58607698021342003</c:v>
                </c:pt>
                <c:pt idx="2184" formatCode="General">
                  <c:v>0.58634545340637201</c:v>
                </c:pt>
                <c:pt idx="2185" formatCode="General">
                  <c:v>0.58661392659932399</c:v>
                </c:pt>
                <c:pt idx="2186" formatCode="General">
                  <c:v>0.58688239979227597</c:v>
                </c:pt>
                <c:pt idx="2187" formatCode="General">
                  <c:v>0.58715087298522795</c:v>
                </c:pt>
                <c:pt idx="2188" formatCode="General">
                  <c:v>0.58741934617817904</c:v>
                </c:pt>
                <c:pt idx="2189" formatCode="General">
                  <c:v>0.58768781937113201</c:v>
                </c:pt>
                <c:pt idx="2190" formatCode="General">
                  <c:v>0.58795629256408299</c:v>
                </c:pt>
                <c:pt idx="2191" formatCode="General">
                  <c:v>0.58822476575703497</c:v>
                </c:pt>
                <c:pt idx="2192" formatCode="General">
                  <c:v>0.58849323894998695</c:v>
                </c:pt>
                <c:pt idx="2193" formatCode="General">
                  <c:v>0.58876171214293904</c:v>
                </c:pt>
                <c:pt idx="2194" formatCode="General">
                  <c:v>0.58903018533589102</c:v>
                </c:pt>
                <c:pt idx="2195" formatCode="General">
                  <c:v>0.589298658528843</c:v>
                </c:pt>
                <c:pt idx="2196" formatCode="General">
                  <c:v>0.58956713172179498</c:v>
                </c:pt>
                <c:pt idx="2197" formatCode="General">
                  <c:v>0.58983560491474596</c:v>
                </c:pt>
                <c:pt idx="2198" formatCode="General">
                  <c:v>0.59010407810769805</c:v>
                </c:pt>
                <c:pt idx="2199" formatCode="General">
                  <c:v>0.59037255130065003</c:v>
                </c:pt>
                <c:pt idx="2200" formatCode="General">
                  <c:v>0.59064102449360201</c:v>
                </c:pt>
                <c:pt idx="2201" formatCode="General">
                  <c:v>0.59090949768655399</c:v>
                </c:pt>
                <c:pt idx="2202" formatCode="General">
                  <c:v>0.59117797087950597</c:v>
                </c:pt>
                <c:pt idx="2203" formatCode="General">
                  <c:v>0.59144644407245806</c:v>
                </c:pt>
                <c:pt idx="2204" formatCode="General">
                  <c:v>0.59171491726541003</c:v>
                </c:pt>
                <c:pt idx="2205" formatCode="General">
                  <c:v>0.59198339045836101</c:v>
                </c:pt>
                <c:pt idx="2206" formatCode="General">
                  <c:v>0.59225186365131299</c:v>
                </c:pt>
                <c:pt idx="2207" formatCode="General">
                  <c:v>0.59252033684426497</c:v>
                </c:pt>
                <c:pt idx="2208" formatCode="General">
                  <c:v>0.59278881003721695</c:v>
                </c:pt>
                <c:pt idx="2209" formatCode="General">
                  <c:v>0.59305728323016904</c:v>
                </c:pt>
                <c:pt idx="2210" formatCode="General">
                  <c:v>0.59332575642312102</c:v>
                </c:pt>
                <c:pt idx="2211" formatCode="General">
                  <c:v>0.593594229616073</c:v>
                </c:pt>
                <c:pt idx="2212" formatCode="General">
                  <c:v>0.59386270280902498</c:v>
                </c:pt>
                <c:pt idx="2213" formatCode="General">
                  <c:v>0.59413117600197696</c:v>
                </c:pt>
                <c:pt idx="2214" formatCode="General">
                  <c:v>0.59439964919492805</c:v>
                </c:pt>
                <c:pt idx="2215" formatCode="General">
                  <c:v>0.59466812238788003</c:v>
                </c:pt>
                <c:pt idx="2216" formatCode="General">
                  <c:v>0.59493659558083201</c:v>
                </c:pt>
                <c:pt idx="2217" formatCode="General">
                  <c:v>0.59520506877378399</c:v>
                </c:pt>
                <c:pt idx="2218" formatCode="General">
                  <c:v>0.59547354196673596</c:v>
                </c:pt>
                <c:pt idx="2219" formatCode="General">
                  <c:v>0.59574201515968805</c:v>
                </c:pt>
                <c:pt idx="2220" formatCode="General">
                  <c:v>0.59601048835264003</c:v>
                </c:pt>
                <c:pt idx="2221" formatCode="General">
                  <c:v>0.59627896154559201</c:v>
                </c:pt>
                <c:pt idx="2222" formatCode="General">
                  <c:v>0.59654743473854299</c:v>
                </c:pt>
                <c:pt idx="2223" formatCode="General">
                  <c:v>0.59681590793149497</c:v>
                </c:pt>
                <c:pt idx="2224" formatCode="General">
                  <c:v>0.59708438112444695</c:v>
                </c:pt>
                <c:pt idx="2225" formatCode="General">
                  <c:v>0.59735285431739904</c:v>
                </c:pt>
                <c:pt idx="2226" formatCode="General">
                  <c:v>0.59762132751035102</c:v>
                </c:pt>
                <c:pt idx="2227" formatCode="General">
                  <c:v>0.597889800703303</c:v>
                </c:pt>
                <c:pt idx="2228" formatCode="General">
                  <c:v>0.59815827389625498</c:v>
                </c:pt>
                <c:pt idx="2229" formatCode="General">
                  <c:v>0.59842674708920696</c:v>
                </c:pt>
                <c:pt idx="2230" formatCode="General">
                  <c:v>0.59869522028215905</c:v>
                </c:pt>
                <c:pt idx="2231" formatCode="General">
                  <c:v>0.59896369347511003</c:v>
                </c:pt>
                <c:pt idx="2232" formatCode="General">
                  <c:v>0.59923216666806201</c:v>
                </c:pt>
                <c:pt idx="2233" formatCode="General">
                  <c:v>0.59950063986101398</c:v>
                </c:pt>
                <c:pt idx="2234" formatCode="General">
                  <c:v>0.59976911305396596</c:v>
                </c:pt>
                <c:pt idx="2235" formatCode="General">
                  <c:v>0.60003758624691805</c:v>
                </c:pt>
                <c:pt idx="2236" formatCode="General">
                  <c:v>0.60030605943987003</c:v>
                </c:pt>
                <c:pt idx="2237" formatCode="General">
                  <c:v>0.60057453263282201</c:v>
                </c:pt>
                <c:pt idx="2238" formatCode="General">
                  <c:v>0.60084300582577399</c:v>
                </c:pt>
                <c:pt idx="2239" formatCode="General">
                  <c:v>0.60111147901872597</c:v>
                </c:pt>
                <c:pt idx="2240" formatCode="General">
                  <c:v>0.60137995221167695</c:v>
                </c:pt>
                <c:pt idx="2241" formatCode="General">
                  <c:v>0.60164842540462904</c:v>
                </c:pt>
                <c:pt idx="2242" formatCode="General">
                  <c:v>0.60191689859758102</c:v>
                </c:pt>
                <c:pt idx="2243" formatCode="General">
                  <c:v>0.602185371790533</c:v>
                </c:pt>
                <c:pt idx="2244" formatCode="General">
                  <c:v>0.60245384498348498</c:v>
                </c:pt>
                <c:pt idx="2245" formatCode="General">
                  <c:v>0.60272231817643696</c:v>
                </c:pt>
                <c:pt idx="2246" formatCode="General">
                  <c:v>0.60299079136938905</c:v>
                </c:pt>
                <c:pt idx="2247" formatCode="General">
                  <c:v>0.60325926456234102</c:v>
                </c:pt>
                <c:pt idx="2248" formatCode="General">
                  <c:v>0.603527737755293</c:v>
                </c:pt>
                <c:pt idx="2249" formatCode="General">
                  <c:v>0.60379621094824498</c:v>
                </c:pt>
                <c:pt idx="2250" formatCode="General">
                  <c:v>0.60406468414119696</c:v>
                </c:pt>
                <c:pt idx="2251" formatCode="General">
                  <c:v>0.60433315733414805</c:v>
                </c:pt>
                <c:pt idx="2252" formatCode="General">
                  <c:v>0.60460163052710003</c:v>
                </c:pt>
                <c:pt idx="2253" formatCode="General">
                  <c:v>0.60487010372005201</c:v>
                </c:pt>
                <c:pt idx="2254" formatCode="General">
                  <c:v>0.60513857691300399</c:v>
                </c:pt>
                <c:pt idx="2255" formatCode="General">
                  <c:v>0.60540705010595597</c:v>
                </c:pt>
                <c:pt idx="2256" formatCode="General">
                  <c:v>0.60567552329890795</c:v>
                </c:pt>
                <c:pt idx="2257" formatCode="General">
                  <c:v>0.60594399649186004</c:v>
                </c:pt>
                <c:pt idx="2258" formatCode="General">
                  <c:v>0.60621246968481202</c:v>
                </c:pt>
                <c:pt idx="2259" formatCode="General">
                  <c:v>0.606480942877763</c:v>
                </c:pt>
                <c:pt idx="2260" formatCode="General">
                  <c:v>0.60674941607071498</c:v>
                </c:pt>
                <c:pt idx="2261" formatCode="General">
                  <c:v>0.60701788926366695</c:v>
                </c:pt>
                <c:pt idx="2262" formatCode="General">
                  <c:v>0.60728636245661904</c:v>
                </c:pt>
                <c:pt idx="2263" formatCode="General">
                  <c:v>0.60755483564957102</c:v>
                </c:pt>
                <c:pt idx="2264" formatCode="General">
                  <c:v>0.607823308842523</c:v>
                </c:pt>
                <c:pt idx="2265" formatCode="General">
                  <c:v>0.60809178203547498</c:v>
                </c:pt>
                <c:pt idx="2266" formatCode="General">
                  <c:v>0.60836025522842696</c:v>
                </c:pt>
                <c:pt idx="2267" formatCode="General">
                  <c:v>0.60862872842137905</c:v>
                </c:pt>
                <c:pt idx="2268" formatCode="General">
                  <c:v>0.60889720161433103</c:v>
                </c:pt>
                <c:pt idx="2269" formatCode="General">
                  <c:v>0.60916567480728301</c:v>
                </c:pt>
                <c:pt idx="2270" formatCode="General">
                  <c:v>0.60943414800023499</c:v>
                </c:pt>
                <c:pt idx="2271" formatCode="General">
                  <c:v>0.60970262119318597</c:v>
                </c:pt>
                <c:pt idx="2272" formatCode="General">
                  <c:v>0.60997109438613795</c:v>
                </c:pt>
                <c:pt idx="2273" formatCode="General">
                  <c:v>0.61023956757909004</c:v>
                </c:pt>
                <c:pt idx="2274" formatCode="General">
                  <c:v>0.61050804077204202</c:v>
                </c:pt>
                <c:pt idx="2275" formatCode="General">
                  <c:v>0.61077651396499399</c:v>
                </c:pt>
                <c:pt idx="2276" formatCode="General">
                  <c:v>0.61104498715794597</c:v>
                </c:pt>
                <c:pt idx="2277" formatCode="General">
                  <c:v>0.61131346035089795</c:v>
                </c:pt>
                <c:pt idx="2278" formatCode="General">
                  <c:v>0.61158193354385004</c:v>
                </c:pt>
                <c:pt idx="2279" formatCode="General">
                  <c:v>0.61185040673680202</c:v>
                </c:pt>
                <c:pt idx="2280" formatCode="General">
                  <c:v>0.612118879929754</c:v>
                </c:pt>
                <c:pt idx="2281" formatCode="General">
                  <c:v>0.61238735312270498</c:v>
                </c:pt>
                <c:pt idx="2282" formatCode="General">
                  <c:v>0.61265582631565696</c:v>
                </c:pt>
                <c:pt idx="2283" formatCode="General">
                  <c:v>0.61292429950860905</c:v>
                </c:pt>
                <c:pt idx="2284" formatCode="General">
                  <c:v>0.61319277270156103</c:v>
                </c:pt>
                <c:pt idx="2285" formatCode="General">
                  <c:v>0.61346124589451301</c:v>
                </c:pt>
                <c:pt idx="2286" formatCode="General">
                  <c:v>0.61372971908746499</c:v>
                </c:pt>
                <c:pt idx="2287" formatCode="General">
                  <c:v>0.61399819228041697</c:v>
                </c:pt>
                <c:pt idx="2288" formatCode="General">
                  <c:v>0.61426666547336894</c:v>
                </c:pt>
                <c:pt idx="2289" formatCode="General">
                  <c:v>0.61453513866632103</c:v>
                </c:pt>
                <c:pt idx="2290" formatCode="General">
                  <c:v>0.61480361185927301</c:v>
                </c:pt>
                <c:pt idx="2291" formatCode="General">
                  <c:v>0.61507208505222499</c:v>
                </c:pt>
                <c:pt idx="2292" formatCode="General">
                  <c:v>0.61534055824517697</c:v>
                </c:pt>
                <c:pt idx="2293" formatCode="General">
                  <c:v>0.61560903143812895</c:v>
                </c:pt>
                <c:pt idx="2294" formatCode="General">
                  <c:v>0.61587750463108104</c:v>
                </c:pt>
                <c:pt idx="2295" formatCode="General">
                  <c:v>0.61614597782403302</c:v>
                </c:pt>
                <c:pt idx="2296" formatCode="General">
                  <c:v>0.616414451016984</c:v>
                </c:pt>
                <c:pt idx="2297" formatCode="General">
                  <c:v>0.61668292420993598</c:v>
                </c:pt>
                <c:pt idx="2298" formatCode="General">
                  <c:v>0.61695139740288796</c:v>
                </c:pt>
                <c:pt idx="2299" formatCode="General">
                  <c:v>0.61721987059584005</c:v>
                </c:pt>
                <c:pt idx="2300" formatCode="General">
                  <c:v>0.61748834378879203</c:v>
                </c:pt>
                <c:pt idx="2301" formatCode="General">
                  <c:v>0.61775681698174401</c:v>
                </c:pt>
                <c:pt idx="2302" formatCode="General">
                  <c:v>0.61802529017469598</c:v>
                </c:pt>
                <c:pt idx="2303" formatCode="General">
                  <c:v>0.61829376336764796</c:v>
                </c:pt>
                <c:pt idx="2304" formatCode="General">
                  <c:v>0.61856223656060005</c:v>
                </c:pt>
                <c:pt idx="2305" formatCode="General">
                  <c:v>0.61883070975355203</c:v>
                </c:pt>
                <c:pt idx="2306" formatCode="General">
                  <c:v>0.61909918294650301</c:v>
                </c:pt>
                <c:pt idx="2307" formatCode="General">
                  <c:v>0.61936765613945499</c:v>
                </c:pt>
                <c:pt idx="2308" formatCode="General">
                  <c:v>0.61963612933240697</c:v>
                </c:pt>
                <c:pt idx="2309" formatCode="General">
                  <c:v>0.61990460252535895</c:v>
                </c:pt>
                <c:pt idx="2310" formatCode="General">
                  <c:v>0.62017307571831104</c:v>
                </c:pt>
                <c:pt idx="2311" formatCode="General">
                  <c:v>0.62044154891126302</c:v>
                </c:pt>
                <c:pt idx="2312" formatCode="General">
                  <c:v>0.620710022104215</c:v>
                </c:pt>
                <c:pt idx="2313" formatCode="General">
                  <c:v>0.62097849529716698</c:v>
                </c:pt>
                <c:pt idx="2314" formatCode="General">
                  <c:v>0.62124696849011896</c:v>
                </c:pt>
                <c:pt idx="2315" formatCode="General">
                  <c:v>0.62151544168307105</c:v>
                </c:pt>
                <c:pt idx="2316" formatCode="General">
                  <c:v>0.62178391487602303</c:v>
                </c:pt>
                <c:pt idx="2317" formatCode="General">
                  <c:v>0.622052388068974</c:v>
                </c:pt>
                <c:pt idx="2318" formatCode="General">
                  <c:v>0.62232086126192598</c:v>
                </c:pt>
                <c:pt idx="2319" formatCode="General">
                  <c:v>0.62258933445487796</c:v>
                </c:pt>
                <c:pt idx="2320" formatCode="General">
                  <c:v>0.62285780764783005</c:v>
                </c:pt>
                <c:pt idx="2321" formatCode="General">
                  <c:v>0.62312628084078203</c:v>
                </c:pt>
                <c:pt idx="2322" formatCode="General">
                  <c:v>0.62339475403373401</c:v>
                </c:pt>
                <c:pt idx="2323" formatCode="General">
                  <c:v>0.62366322722668599</c:v>
                </c:pt>
                <c:pt idx="2324" formatCode="General">
                  <c:v>0.62393170041963797</c:v>
                </c:pt>
                <c:pt idx="2325" formatCode="General">
                  <c:v>0.62420017361258995</c:v>
                </c:pt>
                <c:pt idx="2326" formatCode="General">
                  <c:v>0.62446864680554204</c:v>
                </c:pt>
                <c:pt idx="2327" formatCode="General">
                  <c:v>0.62473711999849402</c:v>
                </c:pt>
                <c:pt idx="2328" formatCode="General">
                  <c:v>0.625005593191446</c:v>
                </c:pt>
                <c:pt idx="2329" formatCode="General">
                  <c:v>0.62527406638439798</c:v>
                </c:pt>
                <c:pt idx="2330" formatCode="General">
                  <c:v>0.62554253957734995</c:v>
                </c:pt>
                <c:pt idx="2331" formatCode="General">
                  <c:v>0.62581101277030204</c:v>
                </c:pt>
                <c:pt idx="2332" formatCode="General">
                  <c:v>0.62607948596325402</c:v>
                </c:pt>
                <c:pt idx="2333" formatCode="General">
                  <c:v>0.626347959156206</c:v>
                </c:pt>
                <c:pt idx="2334" formatCode="General">
                  <c:v>0.62661643234915798</c:v>
                </c:pt>
                <c:pt idx="2335" formatCode="General">
                  <c:v>0.62688490554210996</c:v>
                </c:pt>
                <c:pt idx="2336" formatCode="General">
                  <c:v>0.62715337873506105</c:v>
                </c:pt>
                <c:pt idx="2337" formatCode="General">
                  <c:v>0.62742185192801403</c:v>
                </c:pt>
                <c:pt idx="2338" formatCode="General">
                  <c:v>0.62769032512096501</c:v>
                </c:pt>
                <c:pt idx="2339" formatCode="General">
                  <c:v>0.62795879831391699</c:v>
                </c:pt>
                <c:pt idx="2340" formatCode="General">
                  <c:v>0.62822727150686897</c:v>
                </c:pt>
                <c:pt idx="2341" formatCode="General">
                  <c:v>0.62849574469982095</c:v>
                </c:pt>
                <c:pt idx="2342" formatCode="General">
                  <c:v>0.62876421789277304</c:v>
                </c:pt>
                <c:pt idx="2343" formatCode="General">
                  <c:v>0.62903269108572502</c:v>
                </c:pt>
                <c:pt idx="2344" formatCode="General">
                  <c:v>0.62930116427867699</c:v>
                </c:pt>
                <c:pt idx="2345" formatCode="General">
                  <c:v>0.62956963747162897</c:v>
                </c:pt>
                <c:pt idx="2346" formatCode="General">
                  <c:v>0.62983811066458095</c:v>
                </c:pt>
                <c:pt idx="2347" formatCode="General">
                  <c:v>0.63010658385753304</c:v>
                </c:pt>
                <c:pt idx="2348" formatCode="General">
                  <c:v>0.63037505705048502</c:v>
                </c:pt>
                <c:pt idx="2349" formatCode="General">
                  <c:v>0.630643530243437</c:v>
                </c:pt>
                <c:pt idx="2350" formatCode="General">
                  <c:v>0.63091200343638798</c:v>
                </c:pt>
                <c:pt idx="2351" formatCode="General">
                  <c:v>0.63118047662934096</c:v>
                </c:pt>
                <c:pt idx="2352" formatCode="General">
                  <c:v>0.63144894982229205</c:v>
                </c:pt>
                <c:pt idx="2353" formatCode="General">
                  <c:v>0.63171742301524403</c:v>
                </c:pt>
                <c:pt idx="2354" formatCode="General">
                  <c:v>0.63198589620819601</c:v>
                </c:pt>
                <c:pt idx="2355" formatCode="General">
                  <c:v>0.63225436940114799</c:v>
                </c:pt>
                <c:pt idx="2356" formatCode="General">
                  <c:v>0.63252284259409997</c:v>
                </c:pt>
                <c:pt idx="2357" formatCode="General">
                  <c:v>0.63279131578705194</c:v>
                </c:pt>
                <c:pt idx="2358" formatCode="General">
                  <c:v>0.63305978898000403</c:v>
                </c:pt>
                <c:pt idx="2359" formatCode="General">
                  <c:v>0.63332826217295601</c:v>
                </c:pt>
                <c:pt idx="2360" formatCode="General">
                  <c:v>0.63359673536590799</c:v>
                </c:pt>
                <c:pt idx="2361" formatCode="General">
                  <c:v>0.63386520855885997</c:v>
                </c:pt>
                <c:pt idx="2362" formatCode="General">
                  <c:v>0.63413368175181195</c:v>
                </c:pt>
                <c:pt idx="2363" formatCode="General">
                  <c:v>0.63440215494476404</c:v>
                </c:pt>
                <c:pt idx="2364" formatCode="General">
                  <c:v>0.63467062813771602</c:v>
                </c:pt>
                <c:pt idx="2365" formatCode="General">
                  <c:v>0.634939101330668</c:v>
                </c:pt>
                <c:pt idx="2366" formatCode="General">
                  <c:v>0.63520757452361898</c:v>
                </c:pt>
                <c:pt idx="2367" formatCode="General">
                  <c:v>0.63547604771657096</c:v>
                </c:pt>
                <c:pt idx="2368" formatCode="General">
                  <c:v>0.63574452090952305</c:v>
                </c:pt>
                <c:pt idx="2369" formatCode="General">
                  <c:v>0.63601299410247503</c:v>
                </c:pt>
                <c:pt idx="2370" formatCode="General">
                  <c:v>0.63628146729542701</c:v>
                </c:pt>
                <c:pt idx="2371" formatCode="General">
                  <c:v>0.63654994048837898</c:v>
                </c:pt>
                <c:pt idx="2372" formatCode="General">
                  <c:v>0.63681841368133096</c:v>
                </c:pt>
                <c:pt idx="2373" formatCode="General">
                  <c:v>0.63708688687428305</c:v>
                </c:pt>
                <c:pt idx="2374" formatCode="General">
                  <c:v>0.63735536006723503</c:v>
                </c:pt>
                <c:pt idx="2375" formatCode="General">
                  <c:v>0.63762383326018701</c:v>
                </c:pt>
                <c:pt idx="2376" formatCode="General">
                  <c:v>0.63789230645313899</c:v>
                </c:pt>
                <c:pt idx="2377" formatCode="General">
                  <c:v>0.63816077964609097</c:v>
                </c:pt>
                <c:pt idx="2378" formatCode="General">
                  <c:v>0.63842925283904295</c:v>
                </c:pt>
                <c:pt idx="2379" formatCode="General">
                  <c:v>0.63869772603199504</c:v>
                </c:pt>
                <c:pt idx="2380" formatCode="General">
                  <c:v>0.63896619922494702</c:v>
                </c:pt>
                <c:pt idx="2381" formatCode="General">
                  <c:v>0.639234672417899</c:v>
                </c:pt>
                <c:pt idx="2382" formatCode="General">
                  <c:v>0.63950314561085098</c:v>
                </c:pt>
                <c:pt idx="2383" formatCode="General">
                  <c:v>0.63977161880380296</c:v>
                </c:pt>
                <c:pt idx="2384" formatCode="General">
                  <c:v>0.64004009199675505</c:v>
                </c:pt>
                <c:pt idx="2385" formatCode="General">
                  <c:v>0.64030856518970702</c:v>
                </c:pt>
                <c:pt idx="2386" formatCode="General">
                  <c:v>0.640577038382659</c:v>
                </c:pt>
                <c:pt idx="2387" formatCode="General">
                  <c:v>0.64084551157561098</c:v>
                </c:pt>
                <c:pt idx="2388" formatCode="General">
                  <c:v>0.64111398476856296</c:v>
                </c:pt>
                <c:pt idx="2389" formatCode="General">
                  <c:v>0.64138245796151405</c:v>
                </c:pt>
                <c:pt idx="2390" formatCode="General">
                  <c:v>0.64165093115446703</c:v>
                </c:pt>
                <c:pt idx="2391" formatCode="General">
                  <c:v>0.64191940434741801</c:v>
                </c:pt>
                <c:pt idx="2392" formatCode="General">
                  <c:v>0.64218787754036999</c:v>
                </c:pt>
                <c:pt idx="2393" formatCode="General">
                  <c:v>0.64245635073332197</c:v>
                </c:pt>
                <c:pt idx="2394" formatCode="General">
                  <c:v>0.64272482392627395</c:v>
                </c:pt>
                <c:pt idx="2395" formatCode="General">
                  <c:v>0.64299329711922604</c:v>
                </c:pt>
                <c:pt idx="2396" formatCode="General">
                  <c:v>0.64326177031217802</c:v>
                </c:pt>
                <c:pt idx="2397" formatCode="General">
                  <c:v>0.64353024350513</c:v>
                </c:pt>
                <c:pt idx="2398" formatCode="General">
                  <c:v>0.64379871669808197</c:v>
                </c:pt>
                <c:pt idx="2399" formatCode="General">
                  <c:v>0.64406718989103395</c:v>
                </c:pt>
                <c:pt idx="2400" formatCode="General">
                  <c:v>0.64433566308398604</c:v>
                </c:pt>
                <c:pt idx="2401" formatCode="General">
                  <c:v>0.64460413627693802</c:v>
                </c:pt>
                <c:pt idx="2402" formatCode="General">
                  <c:v>0.64487260946989</c:v>
                </c:pt>
                <c:pt idx="2403" formatCode="General">
                  <c:v>0.64514108266284198</c:v>
                </c:pt>
                <c:pt idx="2404" formatCode="General">
                  <c:v>0.64540955585579396</c:v>
                </c:pt>
                <c:pt idx="2405" formatCode="General">
                  <c:v>0.64567802904874605</c:v>
                </c:pt>
                <c:pt idx="2406" formatCode="General">
                  <c:v>0.64594650224169803</c:v>
                </c:pt>
                <c:pt idx="2407" formatCode="General">
                  <c:v>0.64621497543465001</c:v>
                </c:pt>
                <c:pt idx="2408" formatCode="General">
                  <c:v>0.64648344862760199</c:v>
                </c:pt>
                <c:pt idx="2409" formatCode="General">
                  <c:v>0.64675192182055397</c:v>
                </c:pt>
                <c:pt idx="2410" formatCode="General">
                  <c:v>0.64702039501350495</c:v>
                </c:pt>
                <c:pt idx="2411" formatCode="General">
                  <c:v>0.64728886820645803</c:v>
                </c:pt>
                <c:pt idx="2412" formatCode="General">
                  <c:v>0.64755734139940901</c:v>
                </c:pt>
                <c:pt idx="2413" formatCode="General">
                  <c:v>0.64782581459236099</c:v>
                </c:pt>
                <c:pt idx="2414" formatCode="General">
                  <c:v>0.64809428778531297</c:v>
                </c:pt>
                <c:pt idx="2415" formatCode="General">
                  <c:v>0.64836276097826495</c:v>
                </c:pt>
                <c:pt idx="2416" formatCode="General">
                  <c:v>0.64863123417121704</c:v>
                </c:pt>
                <c:pt idx="2417" formatCode="General">
                  <c:v>0.64889970736416902</c:v>
                </c:pt>
                <c:pt idx="2418" formatCode="General">
                  <c:v>0.649168180557121</c:v>
                </c:pt>
                <c:pt idx="2419" formatCode="General">
                  <c:v>0.64943665375007298</c:v>
                </c:pt>
                <c:pt idx="2420" formatCode="General">
                  <c:v>0.64970512694302496</c:v>
                </c:pt>
                <c:pt idx="2421" formatCode="General">
                  <c:v>0.64997360013597705</c:v>
                </c:pt>
                <c:pt idx="2422" formatCode="General">
                  <c:v>0.65024207332892903</c:v>
                </c:pt>
                <c:pt idx="2423" formatCode="General">
                  <c:v>0.65051054652188101</c:v>
                </c:pt>
                <c:pt idx="2424" formatCode="General">
                  <c:v>0.65077901971483298</c:v>
                </c:pt>
                <c:pt idx="2425" formatCode="General">
                  <c:v>0.65104749290778496</c:v>
                </c:pt>
                <c:pt idx="2426" formatCode="General">
                  <c:v>0.65131596610073705</c:v>
                </c:pt>
                <c:pt idx="2427" formatCode="General">
                  <c:v>0.65158443929368903</c:v>
                </c:pt>
                <c:pt idx="2428" formatCode="General">
                  <c:v>0.65185291248664101</c:v>
                </c:pt>
                <c:pt idx="2429" formatCode="General">
                  <c:v>0.65212138567959299</c:v>
                </c:pt>
                <c:pt idx="2430" formatCode="General">
                  <c:v>0.65238985887254497</c:v>
                </c:pt>
                <c:pt idx="2431" formatCode="General">
                  <c:v>0.65265833206549695</c:v>
                </c:pt>
                <c:pt idx="2432" formatCode="General">
                  <c:v>0.65292680525844904</c:v>
                </c:pt>
                <c:pt idx="2433" formatCode="General">
                  <c:v>0.65319527845140102</c:v>
                </c:pt>
                <c:pt idx="2434" formatCode="General">
                  <c:v>0.653463751644353</c:v>
                </c:pt>
                <c:pt idx="2435" formatCode="General">
                  <c:v>0.65373222483730498</c:v>
                </c:pt>
                <c:pt idx="2436" formatCode="General">
                  <c:v>0.65400069803025696</c:v>
                </c:pt>
                <c:pt idx="2437" formatCode="General">
                  <c:v>0.65426917122320905</c:v>
                </c:pt>
                <c:pt idx="2438" formatCode="General">
                  <c:v>0.65453764441616102</c:v>
                </c:pt>
                <c:pt idx="2439" formatCode="General">
                  <c:v>0.654806117609113</c:v>
                </c:pt>
                <c:pt idx="2440" formatCode="General">
                  <c:v>0.65507459080206498</c:v>
                </c:pt>
                <c:pt idx="2441" formatCode="General">
                  <c:v>0.65534306399501696</c:v>
                </c:pt>
                <c:pt idx="2442" formatCode="General">
                  <c:v>0.65561153718796905</c:v>
                </c:pt>
                <c:pt idx="2443" formatCode="General">
                  <c:v>0.65588001038092103</c:v>
                </c:pt>
                <c:pt idx="2444" formatCode="General">
                  <c:v>0.65614848357387301</c:v>
                </c:pt>
                <c:pt idx="2445" formatCode="General">
                  <c:v>0.65641695676682499</c:v>
                </c:pt>
                <c:pt idx="2446" formatCode="General">
                  <c:v>0.65668542995977597</c:v>
                </c:pt>
                <c:pt idx="2447" formatCode="General">
                  <c:v>0.65695390315272895</c:v>
                </c:pt>
                <c:pt idx="2448" formatCode="General">
                  <c:v>0.65722237634568004</c:v>
                </c:pt>
                <c:pt idx="2449" formatCode="General">
                  <c:v>0.65749084953863302</c:v>
                </c:pt>
                <c:pt idx="2450" formatCode="General">
                  <c:v>0.657759322731584</c:v>
                </c:pt>
                <c:pt idx="2451" formatCode="General">
                  <c:v>0.65802779592453597</c:v>
                </c:pt>
                <c:pt idx="2452" formatCode="General">
                  <c:v>0.65829626911748795</c:v>
                </c:pt>
                <c:pt idx="2453" formatCode="General">
                  <c:v>0.65856474231044004</c:v>
                </c:pt>
                <c:pt idx="2454" formatCode="General">
                  <c:v>0.65883321550339202</c:v>
                </c:pt>
                <c:pt idx="2455" formatCode="General">
                  <c:v>0.659101688696344</c:v>
                </c:pt>
                <c:pt idx="2456" formatCode="General">
                  <c:v>0.65937016188929598</c:v>
                </c:pt>
                <c:pt idx="2457" formatCode="General">
                  <c:v>0.65963863508224796</c:v>
                </c:pt>
                <c:pt idx="2458" formatCode="General">
                  <c:v>0.65990710827520005</c:v>
                </c:pt>
                <c:pt idx="2459" formatCode="General">
                  <c:v>0.66017558146815203</c:v>
                </c:pt>
                <c:pt idx="2460" formatCode="General">
                  <c:v>0.66044405466110401</c:v>
                </c:pt>
                <c:pt idx="2461" formatCode="General">
                  <c:v>0.66071252785405599</c:v>
                </c:pt>
                <c:pt idx="2462" formatCode="General">
                  <c:v>0.66098100104700797</c:v>
                </c:pt>
                <c:pt idx="2463" formatCode="General">
                  <c:v>0.66124947423995994</c:v>
                </c:pt>
                <c:pt idx="2464" formatCode="General">
                  <c:v>0.66151794743291203</c:v>
                </c:pt>
                <c:pt idx="2465" formatCode="General">
                  <c:v>0.66178642062586401</c:v>
                </c:pt>
                <c:pt idx="2466" formatCode="General">
                  <c:v>0.66205489381881599</c:v>
                </c:pt>
                <c:pt idx="2467" formatCode="General">
                  <c:v>0.66232336701176797</c:v>
                </c:pt>
                <c:pt idx="2468" formatCode="General">
                  <c:v>0.66259184020471995</c:v>
                </c:pt>
                <c:pt idx="2469" formatCode="General">
                  <c:v>0.66286031339767204</c:v>
                </c:pt>
                <c:pt idx="2470" formatCode="General">
                  <c:v>0.66312878659062402</c:v>
                </c:pt>
                <c:pt idx="2471" formatCode="General">
                  <c:v>0.663397259783576</c:v>
                </c:pt>
                <c:pt idx="2472" formatCode="General">
                  <c:v>0.66366573297652798</c:v>
                </c:pt>
                <c:pt idx="2473" formatCode="General">
                  <c:v>0.66393420616947996</c:v>
                </c:pt>
                <c:pt idx="2474" formatCode="General">
                  <c:v>0.66420267936243205</c:v>
                </c:pt>
                <c:pt idx="2475" formatCode="General">
                  <c:v>0.66447115255538403</c:v>
                </c:pt>
                <c:pt idx="2476" formatCode="General">
                  <c:v>0.664739625748336</c:v>
                </c:pt>
                <c:pt idx="2477" formatCode="General">
                  <c:v>0.66500809894128798</c:v>
                </c:pt>
                <c:pt idx="2478" formatCode="General">
                  <c:v>0.66527657213423996</c:v>
                </c:pt>
                <c:pt idx="2479" formatCode="General">
                  <c:v>0.66554504532719205</c:v>
                </c:pt>
                <c:pt idx="2480" formatCode="General">
                  <c:v>0.66581351852014403</c:v>
                </c:pt>
                <c:pt idx="2481" formatCode="General">
                  <c:v>0.66608199171309601</c:v>
                </c:pt>
                <c:pt idx="2482" formatCode="General">
                  <c:v>0.66635046490604799</c:v>
                </c:pt>
                <c:pt idx="2483" formatCode="General">
                  <c:v>0.66661893809899997</c:v>
                </c:pt>
                <c:pt idx="2484" formatCode="General">
                  <c:v>0.66688741129195195</c:v>
                </c:pt>
                <c:pt idx="2485" formatCode="General">
                  <c:v>0.66715588448490404</c:v>
                </c:pt>
                <c:pt idx="2486" formatCode="General">
                  <c:v>0.66742435767785602</c:v>
                </c:pt>
                <c:pt idx="2487" formatCode="General">
                  <c:v>0.667692830870808</c:v>
                </c:pt>
                <c:pt idx="2488" formatCode="General">
                  <c:v>0.66796130406375998</c:v>
                </c:pt>
                <c:pt idx="2489" formatCode="General">
                  <c:v>0.66822977725671195</c:v>
                </c:pt>
                <c:pt idx="2490" formatCode="General">
                  <c:v>0.66849825044966404</c:v>
                </c:pt>
                <c:pt idx="2491" formatCode="General">
                  <c:v>0.66876672364261602</c:v>
                </c:pt>
                <c:pt idx="2492" formatCode="General">
                  <c:v>0.669035196835567</c:v>
                </c:pt>
                <c:pt idx="2493" formatCode="General">
                  <c:v>0.66930367002851998</c:v>
                </c:pt>
                <c:pt idx="2494" formatCode="General">
                  <c:v>0.66957214322147096</c:v>
                </c:pt>
                <c:pt idx="2495" formatCode="General">
                  <c:v>0.66984061641442405</c:v>
                </c:pt>
                <c:pt idx="2496" formatCode="General">
                  <c:v>0.67010908960737503</c:v>
                </c:pt>
                <c:pt idx="2497" formatCode="General">
                  <c:v>0.67037756280032801</c:v>
                </c:pt>
                <c:pt idx="2498" formatCode="General">
                  <c:v>0.67064603599327899</c:v>
                </c:pt>
                <c:pt idx="2499" formatCode="General">
                  <c:v>0.67091450918623097</c:v>
                </c:pt>
                <c:pt idx="2500" formatCode="General">
                  <c:v>0.67118298237918295</c:v>
                </c:pt>
                <c:pt idx="2501" formatCode="General">
                  <c:v>0.67145145557213504</c:v>
                </c:pt>
                <c:pt idx="2502" formatCode="General">
                  <c:v>0.67171992876508702</c:v>
                </c:pt>
                <c:pt idx="2503" formatCode="General">
                  <c:v>0.67198840195803899</c:v>
                </c:pt>
                <c:pt idx="2504" formatCode="General">
                  <c:v>0.67225687515099097</c:v>
                </c:pt>
                <c:pt idx="2505" formatCode="General">
                  <c:v>0.67252534834394295</c:v>
                </c:pt>
                <c:pt idx="2506" formatCode="General">
                  <c:v>0.67279382153689504</c:v>
                </c:pt>
                <c:pt idx="2507" formatCode="General">
                  <c:v>0.67306229472984702</c:v>
                </c:pt>
                <c:pt idx="2508" formatCode="General">
                  <c:v>0.673330767922799</c:v>
                </c:pt>
                <c:pt idx="2509" formatCode="General">
                  <c:v>0.67359924111575098</c:v>
                </c:pt>
                <c:pt idx="2510" formatCode="General">
                  <c:v>0.67386771430870296</c:v>
                </c:pt>
                <c:pt idx="2511" formatCode="General">
                  <c:v>0.67413618750165505</c:v>
                </c:pt>
                <c:pt idx="2512" formatCode="General">
                  <c:v>0.67440466069460703</c:v>
                </c:pt>
                <c:pt idx="2513" formatCode="General">
                  <c:v>0.67467313388755901</c:v>
                </c:pt>
                <c:pt idx="2514" formatCode="General">
                  <c:v>0.67494160708051099</c:v>
                </c:pt>
                <c:pt idx="2515" formatCode="General">
                  <c:v>0.67521008027346296</c:v>
                </c:pt>
                <c:pt idx="2516" formatCode="General">
                  <c:v>0.67547855346641505</c:v>
                </c:pt>
                <c:pt idx="2517" formatCode="General">
                  <c:v>0.67574702665936703</c:v>
                </c:pt>
                <c:pt idx="2518" formatCode="General">
                  <c:v>0.67601549985231901</c:v>
                </c:pt>
                <c:pt idx="2519" formatCode="General">
                  <c:v>0.67628397304527099</c:v>
                </c:pt>
                <c:pt idx="2520" formatCode="General">
                  <c:v>0.67655244623822297</c:v>
                </c:pt>
                <c:pt idx="2521" formatCode="General">
                  <c:v>0.67682091943117495</c:v>
                </c:pt>
                <c:pt idx="2522" formatCode="General">
                  <c:v>0.67708939262412704</c:v>
                </c:pt>
                <c:pt idx="2523" formatCode="General">
                  <c:v>0.67735786581707902</c:v>
                </c:pt>
                <c:pt idx="2524" formatCode="General">
                  <c:v>0.677626339010031</c:v>
                </c:pt>
                <c:pt idx="2525" formatCode="General">
                  <c:v>0.67789481220298298</c:v>
                </c:pt>
                <c:pt idx="2526" formatCode="General">
                  <c:v>0.67816328539593496</c:v>
                </c:pt>
                <c:pt idx="2527" formatCode="General">
                  <c:v>0.67843175858888705</c:v>
                </c:pt>
                <c:pt idx="2528" formatCode="General">
                  <c:v>0.67870023178183903</c:v>
                </c:pt>
                <c:pt idx="2529" formatCode="General">
                  <c:v>0.678968704974791</c:v>
                </c:pt>
                <c:pt idx="2530" formatCode="General">
                  <c:v>0.67923717816774298</c:v>
                </c:pt>
                <c:pt idx="2531" formatCode="General">
                  <c:v>0.67950565136069496</c:v>
                </c:pt>
                <c:pt idx="2532" formatCode="General">
                  <c:v>0.67977412455364705</c:v>
                </c:pt>
                <c:pt idx="2533" formatCode="General">
                  <c:v>0.68004259774659903</c:v>
                </c:pt>
                <c:pt idx="2534" formatCode="General">
                  <c:v>0.68031107093955101</c:v>
                </c:pt>
                <c:pt idx="2535" formatCode="General">
                  <c:v>0.68057954413250299</c:v>
                </c:pt>
                <c:pt idx="2536" formatCode="General">
                  <c:v>0.68084801732545497</c:v>
                </c:pt>
                <c:pt idx="2537" formatCode="General">
                  <c:v>0.68111649051840695</c:v>
                </c:pt>
                <c:pt idx="2538" formatCode="General">
                  <c:v>0.68138496371135904</c:v>
                </c:pt>
                <c:pt idx="2539" formatCode="General">
                  <c:v>0.68165343690431102</c:v>
                </c:pt>
                <c:pt idx="2540" formatCode="General">
                  <c:v>0.681921910097262</c:v>
                </c:pt>
                <c:pt idx="2541" formatCode="General">
                  <c:v>0.68219038329021497</c:v>
                </c:pt>
                <c:pt idx="2542" formatCode="General">
                  <c:v>0.68245885648316595</c:v>
                </c:pt>
                <c:pt idx="2543" formatCode="General">
                  <c:v>0.68272732967611904</c:v>
                </c:pt>
                <c:pt idx="2544" formatCode="General">
                  <c:v>0.68299580286907002</c:v>
                </c:pt>
                <c:pt idx="2545" formatCode="General">
                  <c:v>0.683264276062022</c:v>
                </c:pt>
                <c:pt idx="2546" formatCode="General">
                  <c:v>0.68353274925497398</c:v>
                </c:pt>
                <c:pt idx="2547" formatCode="General">
                  <c:v>0.68380122244792596</c:v>
                </c:pt>
                <c:pt idx="2548" formatCode="General">
                  <c:v>0.68406969564087805</c:v>
                </c:pt>
                <c:pt idx="2549" formatCode="General">
                  <c:v>0.68433816883383003</c:v>
                </c:pt>
                <c:pt idx="2550" formatCode="General">
                  <c:v>0.68460664202678201</c:v>
                </c:pt>
                <c:pt idx="2551" formatCode="General">
                  <c:v>0.68487511521973399</c:v>
                </c:pt>
                <c:pt idx="2552" formatCode="General">
                  <c:v>0.68514358841268597</c:v>
                </c:pt>
                <c:pt idx="2553" formatCode="General">
                  <c:v>0.68541206160563795</c:v>
                </c:pt>
                <c:pt idx="2554" formatCode="General">
                  <c:v>0.68568053479859004</c:v>
                </c:pt>
                <c:pt idx="2555" formatCode="General">
                  <c:v>0.68594900799154201</c:v>
                </c:pt>
                <c:pt idx="2556" formatCode="General">
                  <c:v>0.68621748118449399</c:v>
                </c:pt>
                <c:pt idx="2557" formatCode="General">
                  <c:v>0.68648595437744597</c:v>
                </c:pt>
                <c:pt idx="2558" formatCode="General">
                  <c:v>0.68675442757039795</c:v>
                </c:pt>
                <c:pt idx="2559" formatCode="General">
                  <c:v>0.68702290076335004</c:v>
                </c:pt>
                <c:pt idx="2560" formatCode="General">
                  <c:v>0.68729137395630202</c:v>
                </c:pt>
                <c:pt idx="2561" formatCode="General">
                  <c:v>0.687559847149254</c:v>
                </c:pt>
                <c:pt idx="2562" formatCode="General">
                  <c:v>0.68782832034220598</c:v>
                </c:pt>
                <c:pt idx="2563" formatCode="General">
                  <c:v>0.68809679353515796</c:v>
                </c:pt>
                <c:pt idx="2564" formatCode="General">
                  <c:v>0.68836526672811005</c:v>
                </c:pt>
                <c:pt idx="2565" formatCode="General">
                  <c:v>0.68863373992106203</c:v>
                </c:pt>
                <c:pt idx="2566" formatCode="General">
                  <c:v>0.68890221311401401</c:v>
                </c:pt>
                <c:pt idx="2567" formatCode="General">
                  <c:v>0.68917068630696598</c:v>
                </c:pt>
                <c:pt idx="2568" formatCode="General">
                  <c:v>0.68943915949991796</c:v>
                </c:pt>
                <c:pt idx="2569" formatCode="General">
                  <c:v>0.68970763269287005</c:v>
                </c:pt>
                <c:pt idx="2570" formatCode="General">
                  <c:v>0.68997610588582203</c:v>
                </c:pt>
                <c:pt idx="2571" formatCode="General">
                  <c:v>0.69024457907877401</c:v>
                </c:pt>
                <c:pt idx="2572" formatCode="General">
                  <c:v>0.69051305227172599</c:v>
                </c:pt>
                <c:pt idx="2573" formatCode="General">
                  <c:v>0.69078152546467797</c:v>
                </c:pt>
                <c:pt idx="2574" formatCode="General">
                  <c:v>0.69104999865762995</c:v>
                </c:pt>
                <c:pt idx="2575" formatCode="General">
                  <c:v>0.69131847185058204</c:v>
                </c:pt>
                <c:pt idx="2576" formatCode="General">
                  <c:v>0.69158694504353402</c:v>
                </c:pt>
                <c:pt idx="2577" formatCode="General">
                  <c:v>0.691855418236486</c:v>
                </c:pt>
                <c:pt idx="2578" formatCode="General">
                  <c:v>0.69212389142943798</c:v>
                </c:pt>
                <c:pt idx="2579" formatCode="General">
                  <c:v>0.69239236462238996</c:v>
                </c:pt>
                <c:pt idx="2580" formatCode="General">
                  <c:v>0.69266083781534205</c:v>
                </c:pt>
                <c:pt idx="2581" formatCode="General">
                  <c:v>0.69292931100829402</c:v>
                </c:pt>
                <c:pt idx="2582" formatCode="General">
                  <c:v>0.693197784201246</c:v>
                </c:pt>
                <c:pt idx="2583" formatCode="General">
                  <c:v>0.69346625739419798</c:v>
                </c:pt>
                <c:pt idx="2584" formatCode="General">
                  <c:v>0.69373473058714996</c:v>
                </c:pt>
                <c:pt idx="2585" formatCode="General">
                  <c:v>0.69400320378010205</c:v>
                </c:pt>
                <c:pt idx="2586" formatCode="General">
                  <c:v>0.69427167697305403</c:v>
                </c:pt>
                <c:pt idx="2587" formatCode="General">
                  <c:v>0.69454015016600601</c:v>
                </c:pt>
                <c:pt idx="2588" formatCode="General">
                  <c:v>0.69480862335895699</c:v>
                </c:pt>
                <c:pt idx="2589" formatCode="General">
                  <c:v>0.69507709655190997</c:v>
                </c:pt>
                <c:pt idx="2590" formatCode="General">
                  <c:v>0.69534556974486095</c:v>
                </c:pt>
                <c:pt idx="2591" formatCode="General">
                  <c:v>0.69561404293781404</c:v>
                </c:pt>
                <c:pt idx="2592" formatCode="General">
                  <c:v>0.69588251613076502</c:v>
                </c:pt>
                <c:pt idx="2593" formatCode="General">
                  <c:v>0.696150989323717</c:v>
                </c:pt>
                <c:pt idx="2594" formatCode="General">
                  <c:v>0.69641946251666897</c:v>
                </c:pt>
                <c:pt idx="2595" formatCode="General">
                  <c:v>0.69668793570962095</c:v>
                </c:pt>
                <c:pt idx="2596" formatCode="General">
                  <c:v>0.69695640890257304</c:v>
                </c:pt>
                <c:pt idx="2597" formatCode="General">
                  <c:v>0.69722488209552502</c:v>
                </c:pt>
                <c:pt idx="2598" formatCode="General">
                  <c:v>0.697493355288477</c:v>
                </c:pt>
                <c:pt idx="2599" formatCode="General">
                  <c:v>0.69776182848142898</c:v>
                </c:pt>
                <c:pt idx="2600" formatCode="General">
                  <c:v>0.69803030167438096</c:v>
                </c:pt>
                <c:pt idx="2601" formatCode="General">
                  <c:v>0.69829877486733305</c:v>
                </c:pt>
                <c:pt idx="2602" formatCode="General">
                  <c:v>0.69856724806028503</c:v>
                </c:pt>
                <c:pt idx="2603" formatCode="General">
                  <c:v>0.69883572125323701</c:v>
                </c:pt>
                <c:pt idx="2604" formatCode="General">
                  <c:v>0.69910419444618899</c:v>
                </c:pt>
                <c:pt idx="2605" formatCode="General">
                  <c:v>0.69937266763914097</c:v>
                </c:pt>
                <c:pt idx="2606" formatCode="General">
                  <c:v>0.69964114083209294</c:v>
                </c:pt>
                <c:pt idx="2607" formatCode="General">
                  <c:v>0.69990961402504503</c:v>
                </c:pt>
                <c:pt idx="2608" formatCode="General">
                  <c:v>0.70017808721799701</c:v>
                </c:pt>
                <c:pt idx="2609" formatCode="General">
                  <c:v>0.70044656041094899</c:v>
                </c:pt>
                <c:pt idx="2610" formatCode="General">
                  <c:v>0.70071503360390097</c:v>
                </c:pt>
                <c:pt idx="2611" formatCode="General">
                  <c:v>0.70098350679685295</c:v>
                </c:pt>
                <c:pt idx="2612" formatCode="General">
                  <c:v>0.70125197998980504</c:v>
                </c:pt>
                <c:pt idx="2613" formatCode="General">
                  <c:v>0.70152045318275702</c:v>
                </c:pt>
                <c:pt idx="2614" formatCode="General">
                  <c:v>0.701788926375709</c:v>
                </c:pt>
                <c:pt idx="2615" formatCode="General">
                  <c:v>0.70205739956866098</c:v>
                </c:pt>
                <c:pt idx="2616" formatCode="General">
                  <c:v>0.70232587276161296</c:v>
                </c:pt>
                <c:pt idx="2617" formatCode="General">
                  <c:v>0.70259434595456505</c:v>
                </c:pt>
                <c:pt idx="2618" formatCode="General">
                  <c:v>0.70286281914751703</c:v>
                </c:pt>
                <c:pt idx="2619" formatCode="General">
                  <c:v>0.70313129234046901</c:v>
                </c:pt>
                <c:pt idx="2620" formatCode="General">
                  <c:v>0.70339976553342098</c:v>
                </c:pt>
                <c:pt idx="2621" formatCode="General">
                  <c:v>0.70366823872637296</c:v>
                </c:pt>
                <c:pt idx="2622" formatCode="General">
                  <c:v>0.70393671191932505</c:v>
                </c:pt>
                <c:pt idx="2623" formatCode="General">
                  <c:v>0.70420518511227703</c:v>
                </c:pt>
                <c:pt idx="2624" formatCode="General">
                  <c:v>0.70447365830522901</c:v>
                </c:pt>
                <c:pt idx="2625" formatCode="General">
                  <c:v>0.70474213149818099</c:v>
                </c:pt>
                <c:pt idx="2626" formatCode="General">
                  <c:v>0.70501060469113297</c:v>
                </c:pt>
                <c:pt idx="2627" formatCode="General">
                  <c:v>0.70527907788408495</c:v>
                </c:pt>
                <c:pt idx="2628" formatCode="General">
                  <c:v>0.70554755107703704</c:v>
                </c:pt>
                <c:pt idx="2629" formatCode="General">
                  <c:v>0.70581602426998902</c:v>
                </c:pt>
                <c:pt idx="2630" formatCode="General">
                  <c:v>0.706084497462941</c:v>
                </c:pt>
                <c:pt idx="2631" formatCode="General">
                  <c:v>0.70635297065589298</c:v>
                </c:pt>
                <c:pt idx="2632" formatCode="General">
                  <c:v>0.70662144384884495</c:v>
                </c:pt>
                <c:pt idx="2633" formatCode="General">
                  <c:v>0.70688991704179704</c:v>
                </c:pt>
                <c:pt idx="2634" formatCode="General">
                  <c:v>0.70715839023474902</c:v>
                </c:pt>
                <c:pt idx="2635" formatCode="General">
                  <c:v>0.707426863427701</c:v>
                </c:pt>
                <c:pt idx="2636" formatCode="General">
                  <c:v>0.70769533662065198</c:v>
                </c:pt>
                <c:pt idx="2637" formatCode="General">
                  <c:v>0.70796380981360496</c:v>
                </c:pt>
                <c:pt idx="2638" formatCode="General">
                  <c:v>0.70823228300655605</c:v>
                </c:pt>
                <c:pt idx="2639" formatCode="General">
                  <c:v>0.70850075619950903</c:v>
                </c:pt>
                <c:pt idx="2640" formatCode="General">
                  <c:v>0.70876922939246001</c:v>
                </c:pt>
                <c:pt idx="2641" formatCode="General">
                  <c:v>0.70903770258541199</c:v>
                </c:pt>
                <c:pt idx="2642" formatCode="General">
                  <c:v>0.70930617577836397</c:v>
                </c:pt>
                <c:pt idx="2643" formatCode="General">
                  <c:v>0.70957464897131595</c:v>
                </c:pt>
                <c:pt idx="2644" formatCode="General">
                  <c:v>0.70984312216426804</c:v>
                </c:pt>
                <c:pt idx="2645" formatCode="General">
                  <c:v>0.71011159535722002</c:v>
                </c:pt>
                <c:pt idx="2646" formatCode="General">
                  <c:v>0.71038006855017199</c:v>
                </c:pt>
                <c:pt idx="2647" formatCode="General">
                  <c:v>0.71064854174312397</c:v>
                </c:pt>
                <c:pt idx="2648" formatCode="General">
                  <c:v>0.71091701493607595</c:v>
                </c:pt>
                <c:pt idx="2649" formatCode="General">
                  <c:v>0.71118548812902804</c:v>
                </c:pt>
                <c:pt idx="2650" formatCode="General">
                  <c:v>0.71145396132198002</c:v>
                </c:pt>
                <c:pt idx="2651" formatCode="General">
                  <c:v>0.711722434514932</c:v>
                </c:pt>
                <c:pt idx="2652" formatCode="General">
                  <c:v>0.71199090770788398</c:v>
                </c:pt>
                <c:pt idx="2653" formatCode="General">
                  <c:v>0.71225938090083596</c:v>
                </c:pt>
                <c:pt idx="2654" formatCode="General">
                  <c:v>0.71252785409378805</c:v>
                </c:pt>
                <c:pt idx="2655" formatCode="General">
                  <c:v>0.71279632728674003</c:v>
                </c:pt>
                <c:pt idx="2656" formatCode="General">
                  <c:v>0.71306480047969201</c:v>
                </c:pt>
                <c:pt idx="2657" formatCode="General">
                  <c:v>0.71333327367264399</c:v>
                </c:pt>
                <c:pt idx="2658" formatCode="General">
                  <c:v>0.71360174686559597</c:v>
                </c:pt>
                <c:pt idx="2659" formatCode="General">
                  <c:v>0.71387022005854806</c:v>
                </c:pt>
                <c:pt idx="2660" formatCode="General">
                  <c:v>0.71413869325150003</c:v>
                </c:pt>
                <c:pt idx="2661" formatCode="General">
                  <c:v>0.71440716644445201</c:v>
                </c:pt>
                <c:pt idx="2662" formatCode="General">
                  <c:v>0.71467563963740399</c:v>
                </c:pt>
                <c:pt idx="2663" formatCode="General">
                  <c:v>0.71494411283035597</c:v>
                </c:pt>
                <c:pt idx="2664" formatCode="General">
                  <c:v>0.71521258602330795</c:v>
                </c:pt>
                <c:pt idx="2665" formatCode="General">
                  <c:v>0.71548105921626004</c:v>
                </c:pt>
                <c:pt idx="2666" formatCode="General">
                  <c:v>0.71574953240921202</c:v>
                </c:pt>
                <c:pt idx="2667" formatCode="General">
                  <c:v>0.716018005602164</c:v>
                </c:pt>
                <c:pt idx="2668" formatCode="General">
                  <c:v>0.71628647879511598</c:v>
                </c:pt>
                <c:pt idx="2669" formatCode="General">
                  <c:v>0.71655495198806796</c:v>
                </c:pt>
                <c:pt idx="2670" formatCode="General">
                  <c:v>0.71682342518102005</c:v>
                </c:pt>
                <c:pt idx="2671" formatCode="General">
                  <c:v>0.71709189837397203</c:v>
                </c:pt>
                <c:pt idx="2672" formatCode="General">
                  <c:v>0.717360371566924</c:v>
                </c:pt>
                <c:pt idx="2673" formatCode="General">
                  <c:v>0.71762884475987598</c:v>
                </c:pt>
                <c:pt idx="2674" formatCode="General">
                  <c:v>0.71789731795282796</c:v>
                </c:pt>
                <c:pt idx="2675" formatCode="General">
                  <c:v>0.71816579114578005</c:v>
                </c:pt>
                <c:pt idx="2676" formatCode="General">
                  <c:v>0.71843426433873203</c:v>
                </c:pt>
                <c:pt idx="2677" formatCode="General">
                  <c:v>0.71870273753168401</c:v>
                </c:pt>
                <c:pt idx="2678" formatCode="General">
                  <c:v>0.71897121072463599</c:v>
                </c:pt>
                <c:pt idx="2679" formatCode="General">
                  <c:v>0.71923968391758797</c:v>
                </c:pt>
                <c:pt idx="2680" formatCode="General">
                  <c:v>0.71950815711053995</c:v>
                </c:pt>
                <c:pt idx="2681" formatCode="General">
                  <c:v>0.71977663030349204</c:v>
                </c:pt>
                <c:pt idx="2682" formatCode="General">
                  <c:v>0.72004510349644402</c:v>
                </c:pt>
                <c:pt idx="2683" formatCode="General">
                  <c:v>0.720313576689396</c:v>
                </c:pt>
                <c:pt idx="2684" formatCode="General">
                  <c:v>0.72058204988234698</c:v>
                </c:pt>
                <c:pt idx="2685" formatCode="General">
                  <c:v>0.72085052307529995</c:v>
                </c:pt>
                <c:pt idx="2686" formatCode="General">
                  <c:v>0.72111899626825104</c:v>
                </c:pt>
                <c:pt idx="2687" formatCode="General">
                  <c:v>0.72138746946120402</c:v>
                </c:pt>
                <c:pt idx="2688" formatCode="General">
                  <c:v>0.721655942654155</c:v>
                </c:pt>
                <c:pt idx="2689" formatCode="General">
                  <c:v>0.72192441584710698</c:v>
                </c:pt>
                <c:pt idx="2690" formatCode="General">
                  <c:v>0.72219288904005896</c:v>
                </c:pt>
                <c:pt idx="2691" formatCode="General">
                  <c:v>0.72246136223301105</c:v>
                </c:pt>
                <c:pt idx="2692" formatCode="General">
                  <c:v>0.72272983542596303</c:v>
                </c:pt>
                <c:pt idx="2693" formatCode="General">
                  <c:v>0.72299830861891501</c:v>
                </c:pt>
                <c:pt idx="2694" formatCode="General">
                  <c:v>0.72326678181186699</c:v>
                </c:pt>
                <c:pt idx="2695" formatCode="General">
                  <c:v>0.72353525500481897</c:v>
                </c:pt>
                <c:pt idx="2696" formatCode="General">
                  <c:v>0.72380372819777095</c:v>
                </c:pt>
                <c:pt idx="2697" formatCode="General">
                  <c:v>0.72407220139072304</c:v>
                </c:pt>
                <c:pt idx="2698" formatCode="General">
                  <c:v>0.72434067458367501</c:v>
                </c:pt>
                <c:pt idx="2699" formatCode="General">
                  <c:v>0.72460914777662699</c:v>
                </c:pt>
                <c:pt idx="2700" formatCode="General">
                  <c:v>0.72487762096957897</c:v>
                </c:pt>
                <c:pt idx="2701" formatCode="General">
                  <c:v>0.72514609416253095</c:v>
                </c:pt>
                <c:pt idx="2702" formatCode="General">
                  <c:v>0.72541456735548304</c:v>
                </c:pt>
                <c:pt idx="2703" formatCode="General">
                  <c:v>0.72568304054843502</c:v>
                </c:pt>
                <c:pt idx="2704" formatCode="General">
                  <c:v>0.725951513741387</c:v>
                </c:pt>
                <c:pt idx="2705" formatCode="General">
                  <c:v>0.72621998693433898</c:v>
                </c:pt>
                <c:pt idx="2706" formatCode="General">
                  <c:v>0.72648846012729096</c:v>
                </c:pt>
                <c:pt idx="2707" formatCode="General">
                  <c:v>0.72675693332024305</c:v>
                </c:pt>
                <c:pt idx="2708" formatCode="General">
                  <c:v>0.72702540651319503</c:v>
                </c:pt>
                <c:pt idx="2709" formatCode="General">
                  <c:v>0.72729387970614701</c:v>
                </c:pt>
                <c:pt idx="2710" formatCode="General">
                  <c:v>0.72756235289909899</c:v>
                </c:pt>
                <c:pt idx="2711" formatCode="General">
                  <c:v>0.72783082609205096</c:v>
                </c:pt>
                <c:pt idx="2712" formatCode="General">
                  <c:v>0.72809929928500305</c:v>
                </c:pt>
                <c:pt idx="2713" formatCode="General">
                  <c:v>0.72836777247795503</c:v>
                </c:pt>
                <c:pt idx="2714" formatCode="General">
                  <c:v>0.72863624567090701</c:v>
                </c:pt>
                <c:pt idx="2715" formatCode="General">
                  <c:v>0.72890471886385899</c:v>
                </c:pt>
                <c:pt idx="2716" formatCode="General">
                  <c:v>0.72917319205681097</c:v>
                </c:pt>
                <c:pt idx="2717" formatCode="General">
                  <c:v>0.72944166524976295</c:v>
                </c:pt>
                <c:pt idx="2718" formatCode="General">
                  <c:v>0.72971013844271504</c:v>
                </c:pt>
                <c:pt idx="2719" formatCode="General">
                  <c:v>0.72997861163566702</c:v>
                </c:pt>
                <c:pt idx="2720" formatCode="General">
                  <c:v>0.730247084828619</c:v>
                </c:pt>
                <c:pt idx="2721" formatCode="General">
                  <c:v>0.73051555802157098</c:v>
                </c:pt>
                <c:pt idx="2722" formatCode="General">
                  <c:v>0.73078403121452296</c:v>
                </c:pt>
                <c:pt idx="2723" formatCode="General">
                  <c:v>0.73105250440747505</c:v>
                </c:pt>
                <c:pt idx="2724" formatCode="General">
                  <c:v>0.73132097760042702</c:v>
                </c:pt>
                <c:pt idx="2725" formatCode="General">
                  <c:v>0.731589450793379</c:v>
                </c:pt>
                <c:pt idx="2726" formatCode="General">
                  <c:v>0.73185792398633098</c:v>
                </c:pt>
                <c:pt idx="2727" formatCode="General">
                  <c:v>0.73212639717928296</c:v>
                </c:pt>
                <c:pt idx="2728" formatCode="General">
                  <c:v>0.73239487037223505</c:v>
                </c:pt>
                <c:pt idx="2729" formatCode="General">
                  <c:v>0.73266334356518703</c:v>
                </c:pt>
                <c:pt idx="2730" formatCode="General">
                  <c:v>0.73293181675813901</c:v>
                </c:pt>
                <c:pt idx="2731" formatCode="General">
                  <c:v>0.73320028995109099</c:v>
                </c:pt>
                <c:pt idx="2732" formatCode="General">
                  <c:v>0.73346876314404197</c:v>
                </c:pt>
                <c:pt idx="2733" formatCode="General">
                  <c:v>0.73373723633699495</c:v>
                </c:pt>
                <c:pt idx="2734" formatCode="General">
                  <c:v>0.73400570952994604</c:v>
                </c:pt>
                <c:pt idx="2735" formatCode="General">
                  <c:v>0.73427418272289902</c:v>
                </c:pt>
                <c:pt idx="2736" formatCode="General">
                  <c:v>0.73454265591585</c:v>
                </c:pt>
                <c:pt idx="2737" formatCode="General">
                  <c:v>0.73481112910880197</c:v>
                </c:pt>
                <c:pt idx="2738" formatCode="General">
                  <c:v>0.73507960230175395</c:v>
                </c:pt>
                <c:pt idx="2739" formatCode="General">
                  <c:v>0.73534807549470604</c:v>
                </c:pt>
                <c:pt idx="2740" formatCode="General">
                  <c:v>0.73561654868765802</c:v>
                </c:pt>
                <c:pt idx="2741" formatCode="General">
                  <c:v>0.73588502188061</c:v>
                </c:pt>
                <c:pt idx="2742" formatCode="General">
                  <c:v>0.73615349507356198</c:v>
                </c:pt>
                <c:pt idx="2743" formatCode="General">
                  <c:v>0.73642196826651396</c:v>
                </c:pt>
                <c:pt idx="2744" formatCode="General">
                  <c:v>0.73669044145946605</c:v>
                </c:pt>
                <c:pt idx="2745" formatCode="General">
                  <c:v>0.73695891465241803</c:v>
                </c:pt>
                <c:pt idx="2746" formatCode="General">
                  <c:v>0.73722738784537001</c:v>
                </c:pt>
                <c:pt idx="2747" formatCode="General">
                  <c:v>0.73749586103832199</c:v>
                </c:pt>
                <c:pt idx="2748" formatCode="General">
                  <c:v>0.73776433423127397</c:v>
                </c:pt>
                <c:pt idx="2749" formatCode="General">
                  <c:v>0.73803280742422595</c:v>
                </c:pt>
                <c:pt idx="2750" formatCode="General">
                  <c:v>0.73830128061717804</c:v>
                </c:pt>
                <c:pt idx="2751" formatCode="General">
                  <c:v>0.73856975381013001</c:v>
                </c:pt>
                <c:pt idx="2752" formatCode="General">
                  <c:v>0.73883822700308199</c:v>
                </c:pt>
                <c:pt idx="2753" formatCode="General">
                  <c:v>0.73910670019603397</c:v>
                </c:pt>
                <c:pt idx="2754" formatCode="General">
                  <c:v>0.73937517338898595</c:v>
                </c:pt>
                <c:pt idx="2755" formatCode="General">
                  <c:v>0.73964364658193804</c:v>
                </c:pt>
                <c:pt idx="2756" formatCode="General">
                  <c:v>0.73991211977489002</c:v>
                </c:pt>
                <c:pt idx="2757" formatCode="General">
                  <c:v>0.740180592967842</c:v>
                </c:pt>
                <c:pt idx="2758" formatCode="General">
                  <c:v>0.74044906616079398</c:v>
                </c:pt>
                <c:pt idx="2759" formatCode="General">
                  <c:v>0.74071753935374596</c:v>
                </c:pt>
                <c:pt idx="2760" formatCode="General">
                  <c:v>0.74098601254669805</c:v>
                </c:pt>
                <c:pt idx="2761" formatCode="General">
                  <c:v>0.74125448573965003</c:v>
                </c:pt>
                <c:pt idx="2762" formatCode="General">
                  <c:v>0.74152295893260201</c:v>
                </c:pt>
                <c:pt idx="2763" formatCode="General">
                  <c:v>0.74179143212555398</c:v>
                </c:pt>
                <c:pt idx="2764" formatCode="General">
                  <c:v>0.74205990531850596</c:v>
                </c:pt>
                <c:pt idx="2765" formatCode="General">
                  <c:v>0.74232837851145805</c:v>
                </c:pt>
                <c:pt idx="2766" formatCode="General">
                  <c:v>0.74259685170441003</c:v>
                </c:pt>
                <c:pt idx="2767" formatCode="General">
                  <c:v>0.74286532489736201</c:v>
                </c:pt>
                <c:pt idx="2768" formatCode="General">
                  <c:v>0.74313379809031399</c:v>
                </c:pt>
                <c:pt idx="2769" formatCode="General">
                  <c:v>0.74340227128326597</c:v>
                </c:pt>
                <c:pt idx="2770" formatCode="General">
                  <c:v>0.74367074447621795</c:v>
                </c:pt>
                <c:pt idx="2771" formatCode="General">
                  <c:v>0.74393921766917004</c:v>
                </c:pt>
                <c:pt idx="2772" formatCode="General">
                  <c:v>0.74420769086212202</c:v>
                </c:pt>
                <c:pt idx="2773" formatCode="General">
                  <c:v>0.744476164055074</c:v>
                </c:pt>
                <c:pt idx="2774" formatCode="General">
                  <c:v>0.74474463724802598</c:v>
                </c:pt>
                <c:pt idx="2775" formatCode="General">
                  <c:v>0.74501311044097795</c:v>
                </c:pt>
                <c:pt idx="2776" formatCode="General">
                  <c:v>0.74528158363393004</c:v>
                </c:pt>
                <c:pt idx="2777" formatCode="General">
                  <c:v>0.74555005682688202</c:v>
                </c:pt>
                <c:pt idx="2778" formatCode="General">
                  <c:v>0.745818530019833</c:v>
                </c:pt>
                <c:pt idx="2779" formatCode="General">
                  <c:v>0.74608700321278598</c:v>
                </c:pt>
                <c:pt idx="2780" formatCode="General">
                  <c:v>0.74635547640573696</c:v>
                </c:pt>
                <c:pt idx="2781" formatCode="General">
                  <c:v>0.74662394959869005</c:v>
                </c:pt>
                <c:pt idx="2782" formatCode="General">
                  <c:v>0.74689242279164103</c:v>
                </c:pt>
                <c:pt idx="2783" formatCode="General">
                  <c:v>0.74716089598459401</c:v>
                </c:pt>
                <c:pt idx="2784" formatCode="General">
                  <c:v>0.74742936917754499</c:v>
                </c:pt>
                <c:pt idx="2785" formatCode="General">
                  <c:v>0.74769784237049697</c:v>
                </c:pt>
                <c:pt idx="2786" formatCode="General">
                  <c:v>0.74796631556344895</c:v>
                </c:pt>
                <c:pt idx="2787" formatCode="General">
                  <c:v>0.74823478875640104</c:v>
                </c:pt>
                <c:pt idx="2788" formatCode="General">
                  <c:v>0.74850326194935302</c:v>
                </c:pt>
                <c:pt idx="2789" formatCode="General">
                  <c:v>0.74877173514230499</c:v>
                </c:pt>
                <c:pt idx="2790" formatCode="General">
                  <c:v>0.74904020833525697</c:v>
                </c:pt>
                <c:pt idx="2791" formatCode="General">
                  <c:v>0.74930868152820895</c:v>
                </c:pt>
                <c:pt idx="2792" formatCode="General">
                  <c:v>0.74957715472116104</c:v>
                </c:pt>
                <c:pt idx="2793" formatCode="General">
                  <c:v>0.74984562791411302</c:v>
                </c:pt>
                <c:pt idx="2794" formatCode="General">
                  <c:v>0.750114101107065</c:v>
                </c:pt>
                <c:pt idx="2795" formatCode="General">
                  <c:v>0.75038257430001698</c:v>
                </c:pt>
                <c:pt idx="2796" formatCode="General">
                  <c:v>0.75065104749296796</c:v>
                </c:pt>
                <c:pt idx="2797" formatCode="General">
                  <c:v>0.75091952068592005</c:v>
                </c:pt>
                <c:pt idx="2798" formatCode="General">
                  <c:v>0.75118799387887103</c:v>
                </c:pt>
                <c:pt idx="2799" formatCode="General">
                  <c:v>0.75145646707182301</c:v>
                </c:pt>
                <c:pt idx="2800" formatCode="General">
                  <c:v>0.75172494026477499</c:v>
                </c:pt>
                <c:pt idx="2801" formatCode="General">
                  <c:v>0.75199341345772597</c:v>
                </c:pt>
                <c:pt idx="2802" formatCode="General">
                  <c:v>0.75226188665067795</c:v>
                </c:pt>
                <c:pt idx="2803" formatCode="General">
                  <c:v>0.75253035984363004</c:v>
                </c:pt>
                <c:pt idx="2804" formatCode="General">
                  <c:v>0.75279883303658102</c:v>
                </c:pt>
                <c:pt idx="2805" formatCode="General">
                  <c:v>0.753067306229533</c:v>
                </c:pt>
                <c:pt idx="2806" formatCode="General">
                  <c:v>0.75333577942248497</c:v>
                </c:pt>
                <c:pt idx="2807" formatCode="General">
                  <c:v>0.75360425261543595</c:v>
                </c:pt>
                <c:pt idx="2808" formatCode="General">
                  <c:v>0.75387272580838804</c:v>
                </c:pt>
                <c:pt idx="2809" formatCode="General">
                  <c:v>0.75414119900134002</c:v>
                </c:pt>
                <c:pt idx="2810" formatCode="General">
                  <c:v>0.754409672194291</c:v>
                </c:pt>
                <c:pt idx="2811" formatCode="General">
                  <c:v>0.75467814538724298</c:v>
                </c:pt>
                <c:pt idx="2812" formatCode="General">
                  <c:v>0.75494661858019396</c:v>
                </c:pt>
                <c:pt idx="2813" formatCode="General">
                  <c:v>0.75521509177314605</c:v>
                </c:pt>
                <c:pt idx="2814" formatCode="General">
                  <c:v>0.75548356496609703</c:v>
                </c:pt>
                <c:pt idx="2815" formatCode="General">
                  <c:v>0.75575203815904901</c:v>
                </c:pt>
                <c:pt idx="2816" formatCode="General">
                  <c:v>0.75602051135200099</c:v>
                </c:pt>
                <c:pt idx="2817" formatCode="General">
                  <c:v>0.75628898454495197</c:v>
                </c:pt>
                <c:pt idx="2818" formatCode="General">
                  <c:v>0.75655745773790395</c:v>
                </c:pt>
                <c:pt idx="2819" formatCode="General">
                  <c:v>0.75682593093085504</c:v>
                </c:pt>
                <c:pt idx="2820" formatCode="General">
                  <c:v>0.75709440412380702</c:v>
                </c:pt>
                <c:pt idx="2821" formatCode="General">
                  <c:v>0.757362877316759</c:v>
                </c:pt>
                <c:pt idx="2822" formatCode="General">
                  <c:v>0.75763135050970998</c:v>
                </c:pt>
                <c:pt idx="2823" formatCode="General">
                  <c:v>0.75789982370266196</c:v>
                </c:pt>
                <c:pt idx="2824" formatCode="General">
                  <c:v>0.75816829689561305</c:v>
                </c:pt>
                <c:pt idx="2825" formatCode="General">
                  <c:v>0.75843677008856503</c:v>
                </c:pt>
                <c:pt idx="2826" formatCode="General">
                  <c:v>0.75870524328151701</c:v>
                </c:pt>
                <c:pt idx="2827" formatCode="General">
                  <c:v>0.75897371647446799</c:v>
                </c:pt>
                <c:pt idx="2828" formatCode="General">
                  <c:v>0.75924218966741996</c:v>
                </c:pt>
                <c:pt idx="2829" formatCode="General">
                  <c:v>0.75951066286037106</c:v>
                </c:pt>
                <c:pt idx="2830" formatCode="General">
                  <c:v>0.75977913605332303</c:v>
                </c:pt>
                <c:pt idx="2831" formatCode="General">
                  <c:v>0.76004760924627501</c:v>
                </c:pt>
                <c:pt idx="2832" formatCode="General">
                  <c:v>0.76031608243922599</c:v>
                </c:pt>
                <c:pt idx="2833" formatCode="General">
                  <c:v>0.76058455563217797</c:v>
                </c:pt>
                <c:pt idx="2834" formatCode="General">
                  <c:v>0.76085302882512895</c:v>
                </c:pt>
                <c:pt idx="2835" formatCode="General">
                  <c:v>0.76112150201808104</c:v>
                </c:pt>
                <c:pt idx="2836" formatCode="General">
                  <c:v>0.76138997521103302</c:v>
                </c:pt>
                <c:pt idx="2837" formatCode="General">
                  <c:v>0.761658448403984</c:v>
                </c:pt>
                <c:pt idx="2838" formatCode="General">
                  <c:v>0.76192692159693598</c:v>
                </c:pt>
                <c:pt idx="2839" formatCode="General">
                  <c:v>0.76219539478988696</c:v>
                </c:pt>
                <c:pt idx="2840" formatCode="General">
                  <c:v>0.76246386798283905</c:v>
                </c:pt>
                <c:pt idx="2841" formatCode="General">
                  <c:v>0.76273234117579103</c:v>
                </c:pt>
                <c:pt idx="2842" formatCode="General">
                  <c:v>0.76300081436874201</c:v>
                </c:pt>
                <c:pt idx="2843" formatCode="General">
                  <c:v>0.76326928756169399</c:v>
                </c:pt>
                <c:pt idx="2844" formatCode="General">
                  <c:v>0.76353776075464597</c:v>
                </c:pt>
                <c:pt idx="2845" formatCode="General">
                  <c:v>0.76380623394759695</c:v>
                </c:pt>
                <c:pt idx="2846" formatCode="General">
                  <c:v>0.76407470714054904</c:v>
                </c:pt>
                <c:pt idx="2847" formatCode="General">
                  <c:v>0.76434318033350002</c:v>
                </c:pt>
                <c:pt idx="2848" formatCode="General">
                  <c:v>0.764611653526452</c:v>
                </c:pt>
                <c:pt idx="2849" formatCode="General">
                  <c:v>0.76488012671940397</c:v>
                </c:pt>
                <c:pt idx="2850" formatCode="General">
                  <c:v>0.76514859991235595</c:v>
                </c:pt>
                <c:pt idx="2851" formatCode="General">
                  <c:v>0.76541707310530704</c:v>
                </c:pt>
                <c:pt idx="2852" formatCode="General">
                  <c:v>0.76568554629825902</c:v>
                </c:pt>
                <c:pt idx="2853" formatCode="General">
                  <c:v>0.76595401949121</c:v>
                </c:pt>
                <c:pt idx="2854" formatCode="General">
                  <c:v>0.76622249268416198</c:v>
                </c:pt>
                <c:pt idx="2855" formatCode="General">
                  <c:v>0.76649096587711396</c:v>
                </c:pt>
                <c:pt idx="2856" formatCode="General">
                  <c:v>0.76675943907006505</c:v>
                </c:pt>
                <c:pt idx="2857" formatCode="General">
                  <c:v>0.76702791226301703</c:v>
                </c:pt>
                <c:pt idx="2858" formatCode="General">
                  <c:v>0.76729638545596901</c:v>
                </c:pt>
                <c:pt idx="2859" formatCode="General">
                  <c:v>0.76756485864891999</c:v>
                </c:pt>
                <c:pt idx="2860" formatCode="General">
                  <c:v>0.76783333184187197</c:v>
                </c:pt>
                <c:pt idx="2861" formatCode="General">
                  <c:v>0.76810180503482395</c:v>
                </c:pt>
                <c:pt idx="2862" formatCode="General">
                  <c:v>0.76837027822777504</c:v>
                </c:pt>
                <c:pt idx="2863" formatCode="General">
                  <c:v>0.76863875142072702</c:v>
                </c:pt>
                <c:pt idx="2864" formatCode="General">
                  <c:v>0.768907224613679</c:v>
                </c:pt>
                <c:pt idx="2865" formatCode="General">
                  <c:v>0.76917569780662998</c:v>
                </c:pt>
                <c:pt idx="2866" formatCode="General">
                  <c:v>0.76944417099958196</c:v>
                </c:pt>
                <c:pt idx="2867" formatCode="General">
                  <c:v>0.76971264419253405</c:v>
                </c:pt>
                <c:pt idx="2868" formatCode="General">
                  <c:v>0.76998111738548503</c:v>
                </c:pt>
                <c:pt idx="2869" formatCode="General">
                  <c:v>0.770249590578437</c:v>
                </c:pt>
                <c:pt idx="2870" formatCode="General">
                  <c:v>0.77051806377138798</c:v>
                </c:pt>
                <c:pt idx="2871" formatCode="General">
                  <c:v>0.77078653696433996</c:v>
                </c:pt>
                <c:pt idx="2872" formatCode="General">
                  <c:v>0.77105501015729205</c:v>
                </c:pt>
                <c:pt idx="2873" formatCode="General">
                  <c:v>0.77132348335024303</c:v>
                </c:pt>
                <c:pt idx="2874" formatCode="General">
                  <c:v>0.77159195654319501</c:v>
                </c:pt>
                <c:pt idx="2875" formatCode="General">
                  <c:v>0.77186042973614699</c:v>
                </c:pt>
                <c:pt idx="2876" formatCode="General">
                  <c:v>0.77212890292909797</c:v>
                </c:pt>
                <c:pt idx="2877" formatCode="General">
                  <c:v>0.77239737612204995</c:v>
                </c:pt>
                <c:pt idx="2878" formatCode="General">
                  <c:v>0.77266584931500104</c:v>
                </c:pt>
                <c:pt idx="2879" formatCode="General">
                  <c:v>0.77293432250795302</c:v>
                </c:pt>
                <c:pt idx="2880" formatCode="General">
                  <c:v>0.773202795700904</c:v>
                </c:pt>
                <c:pt idx="2881" formatCode="General">
                  <c:v>0.77347126889385598</c:v>
                </c:pt>
                <c:pt idx="2882" formatCode="General">
                  <c:v>0.77373974208680796</c:v>
                </c:pt>
                <c:pt idx="2883" formatCode="General">
                  <c:v>0.77400821527975905</c:v>
                </c:pt>
                <c:pt idx="2884" formatCode="General">
                  <c:v>0.77427668847271103</c:v>
                </c:pt>
                <c:pt idx="2885" formatCode="General">
                  <c:v>0.77454516166566301</c:v>
                </c:pt>
                <c:pt idx="2886" formatCode="General">
                  <c:v>0.77481363485861399</c:v>
                </c:pt>
                <c:pt idx="2887" formatCode="General">
                  <c:v>0.77508210805156597</c:v>
                </c:pt>
                <c:pt idx="2888" formatCode="General">
                  <c:v>0.77535058124451794</c:v>
                </c:pt>
                <c:pt idx="2889" formatCode="General">
                  <c:v>0.77561905443746904</c:v>
                </c:pt>
                <c:pt idx="2890" formatCode="General">
                  <c:v>0.77588752763042101</c:v>
                </c:pt>
                <c:pt idx="2891" formatCode="General">
                  <c:v>0.77615600082337199</c:v>
                </c:pt>
                <c:pt idx="2892" formatCode="General">
                  <c:v>0.77642447401632397</c:v>
                </c:pt>
                <c:pt idx="2893" formatCode="General">
                  <c:v>0.77669294720927595</c:v>
                </c:pt>
                <c:pt idx="2894" formatCode="General">
                  <c:v>0.77696142040222804</c:v>
                </c:pt>
                <c:pt idx="2895" formatCode="General">
                  <c:v>0.77722989359517902</c:v>
                </c:pt>
                <c:pt idx="2896" formatCode="General">
                  <c:v>0.777498366788131</c:v>
                </c:pt>
                <c:pt idx="2897" formatCode="General">
                  <c:v>0.77776683998108198</c:v>
                </c:pt>
                <c:pt idx="2898" formatCode="General">
                  <c:v>0.77803531317403396</c:v>
                </c:pt>
                <c:pt idx="2899" formatCode="General">
                  <c:v>0.77830378636698605</c:v>
                </c:pt>
                <c:pt idx="2900" formatCode="General">
                  <c:v>0.77857225955993703</c:v>
                </c:pt>
                <c:pt idx="2901" formatCode="General">
                  <c:v>0.77884073275288901</c:v>
                </c:pt>
                <c:pt idx="2902" formatCode="General">
                  <c:v>0.77910920594583999</c:v>
                </c:pt>
                <c:pt idx="2903" formatCode="General">
                  <c:v>0.77937767913879197</c:v>
                </c:pt>
                <c:pt idx="2904" formatCode="General">
                  <c:v>0.77964615233174395</c:v>
                </c:pt>
                <c:pt idx="2905" formatCode="General">
                  <c:v>0.77991462552469504</c:v>
                </c:pt>
                <c:pt idx="2906" formatCode="General">
                  <c:v>0.78018309871764702</c:v>
                </c:pt>
                <c:pt idx="2907" formatCode="General">
                  <c:v>0.780451571910598</c:v>
                </c:pt>
                <c:pt idx="2908" formatCode="General">
                  <c:v>0.78072004510354998</c:v>
                </c:pt>
                <c:pt idx="2909" formatCode="General">
                  <c:v>0.78098851829650096</c:v>
                </c:pt>
                <c:pt idx="2910" formatCode="General">
                  <c:v>0.78125699148945305</c:v>
                </c:pt>
                <c:pt idx="2911" formatCode="General">
                  <c:v>0.78152546468240502</c:v>
                </c:pt>
                <c:pt idx="2912" formatCode="General">
                  <c:v>0.781793937875356</c:v>
                </c:pt>
                <c:pt idx="2913" formatCode="General">
                  <c:v>0.78206241106830798</c:v>
                </c:pt>
                <c:pt idx="2914" formatCode="General">
                  <c:v>0.78233088426125996</c:v>
                </c:pt>
                <c:pt idx="2915" formatCode="General">
                  <c:v>0.78259935745421105</c:v>
                </c:pt>
                <c:pt idx="2916" formatCode="General">
                  <c:v>0.78286783064716303</c:v>
                </c:pt>
                <c:pt idx="2917" formatCode="General">
                  <c:v>0.78313630384011501</c:v>
                </c:pt>
                <c:pt idx="2918" formatCode="General">
                  <c:v>0.78340477703306599</c:v>
                </c:pt>
                <c:pt idx="2919" formatCode="General">
                  <c:v>0.78367325022601797</c:v>
                </c:pt>
                <c:pt idx="2920" formatCode="General">
                  <c:v>0.78394172341896895</c:v>
                </c:pt>
                <c:pt idx="2921" formatCode="General">
                  <c:v>0.78421019661192104</c:v>
                </c:pt>
                <c:pt idx="2922" formatCode="General">
                  <c:v>0.78447866980487302</c:v>
                </c:pt>
                <c:pt idx="2923" formatCode="General">
                  <c:v>0.784747142997824</c:v>
                </c:pt>
                <c:pt idx="2924" formatCode="General">
                  <c:v>0.78501561619077598</c:v>
                </c:pt>
                <c:pt idx="2925" formatCode="General">
                  <c:v>0.78528408938372796</c:v>
                </c:pt>
                <c:pt idx="2926" formatCode="General">
                  <c:v>0.78555256257667905</c:v>
                </c:pt>
                <c:pt idx="2927" formatCode="General">
                  <c:v>0.78582103576963103</c:v>
                </c:pt>
                <c:pt idx="2928" formatCode="General">
                  <c:v>0.78608950896258301</c:v>
                </c:pt>
                <c:pt idx="2929" formatCode="General">
                  <c:v>0.78635798215553399</c:v>
                </c:pt>
                <c:pt idx="2930" formatCode="General">
                  <c:v>0.78662645534848596</c:v>
                </c:pt>
                <c:pt idx="2931" formatCode="General">
                  <c:v>0.78689492854143805</c:v>
                </c:pt>
                <c:pt idx="2932" formatCode="General">
                  <c:v>0.78716340173438903</c:v>
                </c:pt>
                <c:pt idx="2933" formatCode="General">
                  <c:v>0.78743187492734101</c:v>
                </c:pt>
                <c:pt idx="2934" formatCode="General">
                  <c:v>0.78770034812029199</c:v>
                </c:pt>
                <c:pt idx="2935" formatCode="General">
                  <c:v>0.78796882131324397</c:v>
                </c:pt>
                <c:pt idx="2936" formatCode="General">
                  <c:v>0.78823729450619595</c:v>
                </c:pt>
                <c:pt idx="2937" formatCode="General">
                  <c:v>0.78850576769914804</c:v>
                </c:pt>
                <c:pt idx="2938" formatCode="General">
                  <c:v>0.78877424089209902</c:v>
                </c:pt>
                <c:pt idx="2939" formatCode="General">
                  <c:v>0.789042714085051</c:v>
                </c:pt>
                <c:pt idx="2940" formatCode="General">
                  <c:v>0.78931118727800298</c:v>
                </c:pt>
                <c:pt idx="2941" formatCode="General">
                  <c:v>0.78957966047095396</c:v>
                </c:pt>
                <c:pt idx="2942" formatCode="General">
                  <c:v>0.78984813366390605</c:v>
                </c:pt>
                <c:pt idx="2943" formatCode="General">
                  <c:v>0.79011660685685703</c:v>
                </c:pt>
                <c:pt idx="2944" formatCode="General">
                  <c:v>0.79038508004980901</c:v>
                </c:pt>
                <c:pt idx="2945" formatCode="General">
                  <c:v>0.79065355324275999</c:v>
                </c:pt>
                <c:pt idx="2946" formatCode="General">
                  <c:v>0.79092202643571197</c:v>
                </c:pt>
                <c:pt idx="2947" formatCode="General">
                  <c:v>0.79119049962866395</c:v>
                </c:pt>
                <c:pt idx="2948" formatCode="General">
                  <c:v>0.79145897282161604</c:v>
                </c:pt>
                <c:pt idx="2949" formatCode="General">
                  <c:v>0.79172744601456702</c:v>
                </c:pt>
                <c:pt idx="2950" formatCode="General">
                  <c:v>0.79199591920751899</c:v>
                </c:pt>
                <c:pt idx="2951" formatCode="General">
                  <c:v>0.79226439240047097</c:v>
                </c:pt>
                <c:pt idx="2952" formatCode="General">
                  <c:v>0.79253286559342195</c:v>
                </c:pt>
                <c:pt idx="2953" formatCode="General">
                  <c:v>0.79280133878637404</c:v>
                </c:pt>
                <c:pt idx="2954" formatCode="General">
                  <c:v>0.79306981197932602</c:v>
                </c:pt>
                <c:pt idx="2955" formatCode="General">
                  <c:v>0.793338285172277</c:v>
                </c:pt>
                <c:pt idx="2956" formatCode="General">
                  <c:v>0.79360675836522898</c:v>
                </c:pt>
                <c:pt idx="2957" formatCode="General">
                  <c:v>0.79387523155818096</c:v>
                </c:pt>
                <c:pt idx="2958" formatCode="General">
                  <c:v>0.79414370475113205</c:v>
                </c:pt>
                <c:pt idx="2959" formatCode="General">
                  <c:v>0.79441217794408403</c:v>
                </c:pt>
                <c:pt idx="2960" formatCode="General">
                  <c:v>0.79468065113703601</c:v>
                </c:pt>
                <c:pt idx="2961" formatCode="General">
                  <c:v>0.79494912432998699</c:v>
                </c:pt>
                <c:pt idx="2962" formatCode="General">
                  <c:v>0.79521759752293897</c:v>
                </c:pt>
                <c:pt idx="2963" formatCode="General">
                  <c:v>0.79548607071588995</c:v>
                </c:pt>
                <c:pt idx="2964" formatCode="General">
                  <c:v>0.79575454390884204</c:v>
                </c:pt>
                <c:pt idx="2965" formatCode="General">
                  <c:v>0.79602301710179402</c:v>
                </c:pt>
                <c:pt idx="2966" formatCode="General">
                  <c:v>0.796291490294746</c:v>
                </c:pt>
                <c:pt idx="2967" formatCode="General">
                  <c:v>0.79655996348769698</c:v>
                </c:pt>
                <c:pt idx="2968" formatCode="General">
                  <c:v>0.79682843668064895</c:v>
                </c:pt>
                <c:pt idx="2969" formatCode="General">
                  <c:v>0.79709690987360005</c:v>
                </c:pt>
                <c:pt idx="2970" formatCode="General">
                  <c:v>0.79736538306655202</c:v>
                </c:pt>
                <c:pt idx="2971" formatCode="General">
                  <c:v>0.797633856259504</c:v>
                </c:pt>
                <c:pt idx="2972" formatCode="General">
                  <c:v>0.79790232945245498</c:v>
                </c:pt>
                <c:pt idx="2973" formatCode="General">
                  <c:v>0.79817080264540696</c:v>
                </c:pt>
                <c:pt idx="2974" formatCode="General">
                  <c:v>0.79843927583835905</c:v>
                </c:pt>
                <c:pt idx="2975" formatCode="General">
                  <c:v>0.79870774903131003</c:v>
                </c:pt>
                <c:pt idx="2976" formatCode="General">
                  <c:v>0.79897622222426201</c:v>
                </c:pt>
                <c:pt idx="2977" formatCode="General">
                  <c:v>0.79924469541721299</c:v>
                </c:pt>
                <c:pt idx="2978" formatCode="General">
                  <c:v>0.79951316861016497</c:v>
                </c:pt>
                <c:pt idx="2979" formatCode="General">
                  <c:v>0.79978164180311695</c:v>
                </c:pt>
                <c:pt idx="2980" formatCode="General">
                  <c:v>0.80005011499606804</c:v>
                </c:pt>
                <c:pt idx="2981" formatCode="General">
                  <c:v>0.80031858818902002</c:v>
                </c:pt>
                <c:pt idx="2982" formatCode="General">
                  <c:v>0.800587061381971</c:v>
                </c:pt>
                <c:pt idx="2983" formatCode="General">
                  <c:v>0.80085553457492298</c:v>
                </c:pt>
                <c:pt idx="2984" formatCode="General">
                  <c:v>0.80112400776787496</c:v>
                </c:pt>
                <c:pt idx="2985" formatCode="General">
                  <c:v>0.80139248096082605</c:v>
                </c:pt>
                <c:pt idx="2986" formatCode="General">
                  <c:v>0.80166095415377803</c:v>
                </c:pt>
                <c:pt idx="2987" formatCode="General">
                  <c:v>0.80192942734673001</c:v>
                </c:pt>
                <c:pt idx="2988" formatCode="General">
                  <c:v>0.80219790053968099</c:v>
                </c:pt>
                <c:pt idx="2989" formatCode="General">
                  <c:v>0.80246637373263296</c:v>
                </c:pt>
                <c:pt idx="2990" formatCode="General">
                  <c:v>0.80273484692558505</c:v>
                </c:pt>
                <c:pt idx="2991" formatCode="General">
                  <c:v>0.80300332011853703</c:v>
                </c:pt>
                <c:pt idx="2992" formatCode="General">
                  <c:v>0.80327179331148801</c:v>
                </c:pt>
                <c:pt idx="2993" formatCode="General">
                  <c:v>0.80354026650443999</c:v>
                </c:pt>
                <c:pt idx="2994" formatCode="General">
                  <c:v>0.80380873969739097</c:v>
                </c:pt>
                <c:pt idx="2995" formatCode="General">
                  <c:v>0.80407721289034295</c:v>
                </c:pt>
                <c:pt idx="2996" formatCode="General">
                  <c:v>0.80434568608329504</c:v>
                </c:pt>
                <c:pt idx="2997" formatCode="General">
                  <c:v>0.80461415927624602</c:v>
                </c:pt>
                <c:pt idx="2998" formatCode="General">
                  <c:v>0.804882632469198</c:v>
                </c:pt>
                <c:pt idx="2999" formatCode="General">
                  <c:v>0.80515110566214898</c:v>
                </c:pt>
                <c:pt idx="3000" formatCode="General">
                  <c:v>0.80541957885510096</c:v>
                </c:pt>
                <c:pt idx="3001" formatCode="General">
                  <c:v>0.80568805204805305</c:v>
                </c:pt>
                <c:pt idx="3002" formatCode="General">
                  <c:v>0.80595652524100403</c:v>
                </c:pt>
                <c:pt idx="3003" formatCode="General">
                  <c:v>0.80622499843395601</c:v>
                </c:pt>
                <c:pt idx="3004" formatCode="General">
                  <c:v>0.80649347162690799</c:v>
                </c:pt>
                <c:pt idx="3005" formatCode="General">
                  <c:v>0.80676194481985897</c:v>
                </c:pt>
                <c:pt idx="3006" formatCode="General">
                  <c:v>0.80703041801281095</c:v>
                </c:pt>
                <c:pt idx="3007" formatCode="General">
                  <c:v>0.80729889120576304</c:v>
                </c:pt>
                <c:pt idx="3008" formatCode="General">
                  <c:v>0.80756736439871502</c:v>
                </c:pt>
                <c:pt idx="3009" formatCode="General">
                  <c:v>0.807835837591666</c:v>
                </c:pt>
                <c:pt idx="3010" formatCode="General">
                  <c:v>0.80810431078461797</c:v>
                </c:pt>
                <c:pt idx="3011" formatCode="General">
                  <c:v>0.80837278397756895</c:v>
                </c:pt>
                <c:pt idx="3012" formatCode="General">
                  <c:v>0.80864125717052104</c:v>
                </c:pt>
                <c:pt idx="3013" formatCode="General">
                  <c:v>0.80890973036347302</c:v>
                </c:pt>
                <c:pt idx="3014" formatCode="General">
                  <c:v>0.809178203556424</c:v>
                </c:pt>
                <c:pt idx="3015" formatCode="General">
                  <c:v>0.80944667674937598</c:v>
                </c:pt>
                <c:pt idx="3016" formatCode="General">
                  <c:v>0.80971514994232696</c:v>
                </c:pt>
                <c:pt idx="3017" formatCode="General">
                  <c:v>0.80998362313527905</c:v>
                </c:pt>
                <c:pt idx="3018" formatCode="General">
                  <c:v>0.81025209632823103</c:v>
                </c:pt>
                <c:pt idx="3019" formatCode="General">
                  <c:v>0.81052056952118201</c:v>
                </c:pt>
                <c:pt idx="3020" formatCode="General">
                  <c:v>0.81078904271413399</c:v>
                </c:pt>
                <c:pt idx="3021" formatCode="General">
                  <c:v>0.81105751590708497</c:v>
                </c:pt>
                <c:pt idx="3022" formatCode="General">
                  <c:v>0.81132598910003695</c:v>
                </c:pt>
                <c:pt idx="3023" formatCode="General">
                  <c:v>0.81159446229298904</c:v>
                </c:pt>
                <c:pt idx="3024" formatCode="General">
                  <c:v>0.81186293548594002</c:v>
                </c:pt>
                <c:pt idx="3025" formatCode="General">
                  <c:v>0.812131408678892</c:v>
                </c:pt>
                <c:pt idx="3026" formatCode="General">
                  <c:v>0.81239988187184398</c:v>
                </c:pt>
                <c:pt idx="3027" formatCode="General">
                  <c:v>0.81266835506479496</c:v>
                </c:pt>
                <c:pt idx="3028" formatCode="General">
                  <c:v>0.81293682825774705</c:v>
                </c:pt>
                <c:pt idx="3029" formatCode="General">
                  <c:v>0.81320530145069903</c:v>
                </c:pt>
                <c:pt idx="3030" formatCode="General">
                  <c:v>0.81347377464365</c:v>
                </c:pt>
                <c:pt idx="3031" formatCode="General">
                  <c:v>0.81374224783660198</c:v>
                </c:pt>
                <c:pt idx="3032" formatCode="General">
                  <c:v>0.81401072102955396</c:v>
                </c:pt>
                <c:pt idx="3033" formatCode="General">
                  <c:v>0.81427919422250505</c:v>
                </c:pt>
                <c:pt idx="3034" formatCode="General">
                  <c:v>0.81454766741545703</c:v>
                </c:pt>
                <c:pt idx="3035" formatCode="General">
                  <c:v>0.81481614060840901</c:v>
                </c:pt>
                <c:pt idx="3036" formatCode="General">
                  <c:v>0.81508461380135999</c:v>
                </c:pt>
                <c:pt idx="3037" formatCode="General">
                  <c:v>0.81535308699431197</c:v>
                </c:pt>
                <c:pt idx="3038" formatCode="General">
                  <c:v>0.81562156018726395</c:v>
                </c:pt>
                <c:pt idx="3039" formatCode="General">
                  <c:v>0.81589003338021504</c:v>
                </c:pt>
                <c:pt idx="3040" formatCode="General">
                  <c:v>0.81615850657316702</c:v>
                </c:pt>
                <c:pt idx="3041" formatCode="General">
                  <c:v>0.816426979766118</c:v>
                </c:pt>
                <c:pt idx="3042" formatCode="General">
                  <c:v>0.81669545295906998</c:v>
                </c:pt>
                <c:pt idx="3043" formatCode="General">
                  <c:v>0.81696392615202196</c:v>
                </c:pt>
                <c:pt idx="3044" formatCode="General">
                  <c:v>0.81723239934497305</c:v>
                </c:pt>
                <c:pt idx="3045" formatCode="General">
                  <c:v>0.81750087253792503</c:v>
                </c:pt>
                <c:pt idx="3046" formatCode="General">
                  <c:v>0.81776934573087701</c:v>
                </c:pt>
                <c:pt idx="3047" formatCode="General">
                  <c:v>0.81803781892382799</c:v>
                </c:pt>
                <c:pt idx="3048" formatCode="General">
                  <c:v>0.81830629211677997</c:v>
                </c:pt>
                <c:pt idx="3049" formatCode="General">
                  <c:v>0.81857476530973095</c:v>
                </c:pt>
                <c:pt idx="3050" formatCode="General">
                  <c:v>0.81884323850268304</c:v>
                </c:pt>
                <c:pt idx="3051" formatCode="General">
                  <c:v>0.81911171169563501</c:v>
                </c:pt>
                <c:pt idx="3052" formatCode="General">
                  <c:v>0.81938018488858699</c:v>
                </c:pt>
                <c:pt idx="3053" formatCode="General">
                  <c:v>0.81964865808153797</c:v>
                </c:pt>
                <c:pt idx="3054" formatCode="General">
                  <c:v>0.81991713127448995</c:v>
                </c:pt>
                <c:pt idx="3055" formatCode="General">
                  <c:v>0.82018560446744104</c:v>
                </c:pt>
                <c:pt idx="3056" formatCode="General">
                  <c:v>0.82045407766039302</c:v>
                </c:pt>
                <c:pt idx="3057" formatCode="General">
                  <c:v>0.820722550853345</c:v>
                </c:pt>
                <c:pt idx="3058" formatCode="General">
                  <c:v>0.82099102404629598</c:v>
                </c:pt>
                <c:pt idx="3059" formatCode="General">
                  <c:v>0.82125949723924796</c:v>
                </c:pt>
                <c:pt idx="3060" formatCode="General">
                  <c:v>0.82152797043220005</c:v>
                </c:pt>
                <c:pt idx="3061" formatCode="General">
                  <c:v>0.82179644362515103</c:v>
                </c:pt>
                <c:pt idx="3062" formatCode="General">
                  <c:v>0.82206491681810301</c:v>
                </c:pt>
                <c:pt idx="3063" formatCode="General">
                  <c:v>0.82233339001105499</c:v>
                </c:pt>
                <c:pt idx="3064" formatCode="General">
                  <c:v>0.82260186320400597</c:v>
                </c:pt>
                <c:pt idx="3065" formatCode="General">
                  <c:v>0.82287033639695795</c:v>
                </c:pt>
                <c:pt idx="3066" formatCode="General">
                  <c:v>0.82313880958990904</c:v>
                </c:pt>
                <c:pt idx="3067" formatCode="General">
                  <c:v>0.82340728278286102</c:v>
                </c:pt>
                <c:pt idx="3068" formatCode="General">
                  <c:v>0.823675755975813</c:v>
                </c:pt>
                <c:pt idx="3069" formatCode="General">
                  <c:v>0.82394422916876398</c:v>
                </c:pt>
                <c:pt idx="3070" formatCode="General">
                  <c:v>0.82421270236171595</c:v>
                </c:pt>
                <c:pt idx="3071" formatCode="General">
                  <c:v>0.82448117555466804</c:v>
                </c:pt>
                <c:pt idx="3072" formatCode="General">
                  <c:v>0.82474964874761902</c:v>
                </c:pt>
                <c:pt idx="3073" formatCode="General">
                  <c:v>0.825018121940571</c:v>
                </c:pt>
                <c:pt idx="3074" formatCode="General">
                  <c:v>0.82528659513352298</c:v>
                </c:pt>
                <c:pt idx="3075" formatCode="General">
                  <c:v>0.82555506832647396</c:v>
                </c:pt>
                <c:pt idx="3076" formatCode="General">
                  <c:v>0.82582354151942605</c:v>
                </c:pt>
                <c:pt idx="3077" formatCode="General">
                  <c:v>0.82609201471237803</c:v>
                </c:pt>
                <c:pt idx="3078" formatCode="General">
                  <c:v>0.82636048790533001</c:v>
                </c:pt>
                <c:pt idx="3079" formatCode="General">
                  <c:v>0.82662896109828099</c:v>
                </c:pt>
                <c:pt idx="3080" formatCode="General">
                  <c:v>0.82689743429123297</c:v>
                </c:pt>
                <c:pt idx="3081" formatCode="General">
                  <c:v>0.82716590748418395</c:v>
                </c:pt>
                <c:pt idx="3082" formatCode="General">
                  <c:v>0.82743438067713604</c:v>
                </c:pt>
                <c:pt idx="3083" formatCode="General">
                  <c:v>0.82770285387008802</c:v>
                </c:pt>
                <c:pt idx="3084" formatCode="General">
                  <c:v>0.827971327063039</c:v>
                </c:pt>
                <c:pt idx="3085" formatCode="General">
                  <c:v>0.82823980025599098</c:v>
                </c:pt>
                <c:pt idx="3086" formatCode="General">
                  <c:v>0.82850827344894296</c:v>
                </c:pt>
                <c:pt idx="3087" formatCode="General">
                  <c:v>0.82877674664189405</c:v>
                </c:pt>
                <c:pt idx="3088" formatCode="General">
                  <c:v>0.82904521983484603</c:v>
                </c:pt>
                <c:pt idx="3089" formatCode="General">
                  <c:v>0.829313693027798</c:v>
                </c:pt>
                <c:pt idx="3090" formatCode="General">
                  <c:v>0.82958216622074898</c:v>
                </c:pt>
                <c:pt idx="3091" formatCode="General">
                  <c:v>0.82985063941370096</c:v>
                </c:pt>
                <c:pt idx="3092" formatCode="General">
                  <c:v>0.83011911260665305</c:v>
                </c:pt>
                <c:pt idx="3093" formatCode="General">
                  <c:v>0.83038758579960403</c:v>
                </c:pt>
                <c:pt idx="3094" formatCode="General">
                  <c:v>0.83065605899255601</c:v>
                </c:pt>
                <c:pt idx="3095" formatCode="General">
                  <c:v>0.83092453218550799</c:v>
                </c:pt>
                <c:pt idx="3096" formatCode="General">
                  <c:v>0.83119300537845897</c:v>
                </c:pt>
                <c:pt idx="3097" formatCode="General">
                  <c:v>0.83146147857141095</c:v>
                </c:pt>
                <c:pt idx="3098" formatCode="General">
                  <c:v>0.83172995176436304</c:v>
                </c:pt>
                <c:pt idx="3099" formatCode="General">
                  <c:v>0.83199842495731402</c:v>
                </c:pt>
                <c:pt idx="3100" formatCode="General">
                  <c:v>0.832266898150266</c:v>
                </c:pt>
                <c:pt idx="3101" formatCode="General">
                  <c:v>0.83253537134321798</c:v>
                </c:pt>
                <c:pt idx="3102" formatCode="General">
                  <c:v>0.83280384453616896</c:v>
                </c:pt>
                <c:pt idx="3103" formatCode="General">
                  <c:v>0.83307231772912105</c:v>
                </c:pt>
                <c:pt idx="3104" formatCode="General">
                  <c:v>0.83334079092207203</c:v>
                </c:pt>
                <c:pt idx="3105" formatCode="General">
                  <c:v>0.83360926411502401</c:v>
                </c:pt>
                <c:pt idx="3106" formatCode="General">
                  <c:v>0.83387773730797599</c:v>
                </c:pt>
                <c:pt idx="3107" formatCode="General">
                  <c:v>0.83414621050092697</c:v>
                </c:pt>
                <c:pt idx="3108" formatCode="General">
                  <c:v>0.83441468369387894</c:v>
                </c:pt>
                <c:pt idx="3109" formatCode="General">
                  <c:v>0.83468315688683103</c:v>
                </c:pt>
                <c:pt idx="3110" formatCode="General">
                  <c:v>0.83495163007978301</c:v>
                </c:pt>
                <c:pt idx="3111" formatCode="General">
                  <c:v>0.83522010327273399</c:v>
                </c:pt>
                <c:pt idx="3112" formatCode="General">
                  <c:v>0.83548857646568597</c:v>
                </c:pt>
                <c:pt idx="3113" formatCode="General">
                  <c:v>0.83575704965863695</c:v>
                </c:pt>
                <c:pt idx="3114" formatCode="General">
                  <c:v>0.83602552285158904</c:v>
                </c:pt>
                <c:pt idx="3115" formatCode="General">
                  <c:v>0.83629399604454102</c:v>
                </c:pt>
                <c:pt idx="3116" formatCode="General">
                  <c:v>0.836562469237492</c:v>
                </c:pt>
                <c:pt idx="3117" formatCode="General">
                  <c:v>0.83683094243044398</c:v>
                </c:pt>
                <c:pt idx="3118" formatCode="General">
                  <c:v>0.83709941562339496</c:v>
                </c:pt>
                <c:pt idx="3119" formatCode="General">
                  <c:v>0.83736788881634705</c:v>
                </c:pt>
                <c:pt idx="3120" formatCode="General">
                  <c:v>0.83763636200929903</c:v>
                </c:pt>
                <c:pt idx="3121" formatCode="General">
                  <c:v>0.83790483520225001</c:v>
                </c:pt>
                <c:pt idx="3122" formatCode="General">
                  <c:v>0.83817330839520199</c:v>
                </c:pt>
                <c:pt idx="3123" formatCode="General">
                  <c:v>0.83844178158815397</c:v>
                </c:pt>
                <c:pt idx="3124" formatCode="General">
                  <c:v>0.83871025478110495</c:v>
                </c:pt>
                <c:pt idx="3125" formatCode="General">
                  <c:v>0.83897872797405704</c:v>
                </c:pt>
                <c:pt idx="3126" formatCode="General">
                  <c:v>0.83924720116700902</c:v>
                </c:pt>
                <c:pt idx="3127" formatCode="General">
                  <c:v>0.83951567435996</c:v>
                </c:pt>
                <c:pt idx="3128" formatCode="General">
                  <c:v>0.83978414755291197</c:v>
                </c:pt>
                <c:pt idx="3129" formatCode="General">
                  <c:v>0.84005262074586395</c:v>
                </c:pt>
                <c:pt idx="3130" formatCode="General">
                  <c:v>0.84032109393881504</c:v>
                </c:pt>
                <c:pt idx="3131" formatCode="General">
                  <c:v>0.84058956713176702</c:v>
                </c:pt>
                <c:pt idx="3132" formatCode="General">
                  <c:v>0.840858040324718</c:v>
                </c:pt>
                <c:pt idx="3133" formatCode="General">
                  <c:v>0.84112651351766998</c:v>
                </c:pt>
                <c:pt idx="3134" formatCode="General">
                  <c:v>0.84139498671062196</c:v>
                </c:pt>
                <c:pt idx="3135" formatCode="General">
                  <c:v>0.84166345990357305</c:v>
                </c:pt>
                <c:pt idx="3136" formatCode="General">
                  <c:v>0.84193193309652503</c:v>
                </c:pt>
                <c:pt idx="3137" formatCode="General">
                  <c:v>0.84220040628947601</c:v>
                </c:pt>
                <c:pt idx="3138" formatCode="General">
                  <c:v>0.84246887948242799</c:v>
                </c:pt>
                <c:pt idx="3139" formatCode="General">
                  <c:v>0.84273735267537997</c:v>
                </c:pt>
                <c:pt idx="3140" formatCode="General">
                  <c:v>0.84300582586833095</c:v>
                </c:pt>
                <c:pt idx="3141" formatCode="General">
                  <c:v>0.84327429906128304</c:v>
                </c:pt>
                <c:pt idx="3142" formatCode="General">
                  <c:v>0.84354277225423502</c:v>
                </c:pt>
                <c:pt idx="3143" formatCode="General">
                  <c:v>0.843811245447186</c:v>
                </c:pt>
                <c:pt idx="3144" formatCode="General">
                  <c:v>0.84407971864013798</c:v>
                </c:pt>
                <c:pt idx="3145" formatCode="General">
                  <c:v>0.84434819183308896</c:v>
                </c:pt>
                <c:pt idx="3146" formatCode="General">
                  <c:v>0.84461666502604105</c:v>
                </c:pt>
                <c:pt idx="3147" formatCode="General">
                  <c:v>0.84488513821899303</c:v>
                </c:pt>
                <c:pt idx="3148" formatCode="General">
                  <c:v>0.84515361141194401</c:v>
                </c:pt>
                <c:pt idx="3149" formatCode="General">
                  <c:v>0.84542208460489598</c:v>
                </c:pt>
                <c:pt idx="3150" formatCode="General">
                  <c:v>0.84569055779784796</c:v>
                </c:pt>
                <c:pt idx="3151" formatCode="General">
                  <c:v>0.84595903099079905</c:v>
                </c:pt>
                <c:pt idx="3152" formatCode="General">
                  <c:v>0.84622750418375103</c:v>
                </c:pt>
                <c:pt idx="3153" formatCode="General">
                  <c:v>0.84649597737670301</c:v>
                </c:pt>
                <c:pt idx="3154" formatCode="General">
                  <c:v>0.84676445056965399</c:v>
                </c:pt>
                <c:pt idx="3155" formatCode="General">
                  <c:v>0.84703292376260597</c:v>
                </c:pt>
                <c:pt idx="3156" formatCode="General">
                  <c:v>0.84730139695555795</c:v>
                </c:pt>
                <c:pt idx="3157" formatCode="General">
                  <c:v>0.84756987014850904</c:v>
                </c:pt>
                <c:pt idx="3158" formatCode="General">
                  <c:v>0.84783834334146102</c:v>
                </c:pt>
                <c:pt idx="3159" formatCode="General">
                  <c:v>0.848106816534413</c:v>
                </c:pt>
                <c:pt idx="3160" formatCode="General">
                  <c:v>0.84837528972736398</c:v>
                </c:pt>
                <c:pt idx="3161" formatCode="General">
                  <c:v>0.84864376292031596</c:v>
                </c:pt>
                <c:pt idx="3162" formatCode="General">
                  <c:v>0.84891223611326805</c:v>
                </c:pt>
                <c:pt idx="3163" formatCode="General">
                  <c:v>0.84918070930621903</c:v>
                </c:pt>
                <c:pt idx="3164" formatCode="General">
                  <c:v>0.84944918249917101</c:v>
                </c:pt>
                <c:pt idx="3165" formatCode="General">
                  <c:v>0.84971765569212299</c:v>
                </c:pt>
                <c:pt idx="3166" formatCode="General">
                  <c:v>0.84998612888507397</c:v>
                </c:pt>
                <c:pt idx="3167" formatCode="General">
                  <c:v>0.85025460207802595</c:v>
                </c:pt>
                <c:pt idx="3168" formatCode="General">
                  <c:v>0.85052307527097804</c:v>
                </c:pt>
                <c:pt idx="3169" formatCode="General">
                  <c:v>0.85079154846392901</c:v>
                </c:pt>
                <c:pt idx="3170" formatCode="General">
                  <c:v>0.85106002165688099</c:v>
                </c:pt>
                <c:pt idx="3171" formatCode="General">
                  <c:v>0.85132849484983297</c:v>
                </c:pt>
                <c:pt idx="3172" formatCode="General">
                  <c:v>0.85159696804278395</c:v>
                </c:pt>
                <c:pt idx="3173" formatCode="General">
                  <c:v>0.85186544123573604</c:v>
                </c:pt>
                <c:pt idx="3174" formatCode="General">
                  <c:v>0.85213391442868802</c:v>
                </c:pt>
                <c:pt idx="3175" formatCode="General">
                  <c:v>0.852402387621639</c:v>
                </c:pt>
                <c:pt idx="3176" formatCode="General">
                  <c:v>0.85267086081459098</c:v>
                </c:pt>
                <c:pt idx="3177" formatCode="General">
                  <c:v>0.85293933400754296</c:v>
                </c:pt>
                <c:pt idx="3178" formatCode="General">
                  <c:v>0.85320780720049405</c:v>
                </c:pt>
                <c:pt idx="3179" formatCode="General">
                  <c:v>0.85347628039344603</c:v>
                </c:pt>
                <c:pt idx="3180" formatCode="General">
                  <c:v>0.85374475358639801</c:v>
                </c:pt>
                <c:pt idx="3181" formatCode="General">
                  <c:v>0.85401322677934899</c:v>
                </c:pt>
                <c:pt idx="3182" formatCode="General">
                  <c:v>0.85428169997230097</c:v>
                </c:pt>
                <c:pt idx="3183" formatCode="General">
                  <c:v>0.85455017316525295</c:v>
                </c:pt>
                <c:pt idx="3184" formatCode="General">
                  <c:v>0.85481864635820404</c:v>
                </c:pt>
                <c:pt idx="3185" formatCode="General">
                  <c:v>0.85508711955115602</c:v>
                </c:pt>
                <c:pt idx="3186" formatCode="General">
                  <c:v>0.855355592744108</c:v>
                </c:pt>
                <c:pt idx="3187" formatCode="General">
                  <c:v>0.85562406593705898</c:v>
                </c:pt>
                <c:pt idx="3188" formatCode="General">
                  <c:v>0.85589253913001095</c:v>
                </c:pt>
                <c:pt idx="3189" formatCode="General">
                  <c:v>0.85616101232296304</c:v>
                </c:pt>
                <c:pt idx="3190" formatCode="General">
                  <c:v>0.85642948551591402</c:v>
                </c:pt>
                <c:pt idx="3191" formatCode="General">
                  <c:v>0.856697958708866</c:v>
                </c:pt>
                <c:pt idx="3192" formatCode="General">
                  <c:v>0.85696643190181698</c:v>
                </c:pt>
                <c:pt idx="3193" formatCode="General">
                  <c:v>0.85723490509476896</c:v>
                </c:pt>
                <c:pt idx="3194" formatCode="General">
                  <c:v>0.85750337828772105</c:v>
                </c:pt>
                <c:pt idx="3195" formatCode="General">
                  <c:v>0.85777185148067203</c:v>
                </c:pt>
                <c:pt idx="3196" formatCode="General">
                  <c:v>0.85804032467362401</c:v>
                </c:pt>
                <c:pt idx="3197" formatCode="General">
                  <c:v>0.85830879786657599</c:v>
                </c:pt>
                <c:pt idx="3198" formatCode="General">
                  <c:v>0.85857727105952697</c:v>
                </c:pt>
                <c:pt idx="3199" formatCode="General">
                  <c:v>0.85884574425247895</c:v>
                </c:pt>
                <c:pt idx="3200" formatCode="General">
                  <c:v>0.85911421744543104</c:v>
                </c:pt>
                <c:pt idx="3201" formatCode="General">
                  <c:v>0.85938269063838202</c:v>
                </c:pt>
                <c:pt idx="3202" formatCode="General">
                  <c:v>0.859651163831334</c:v>
                </c:pt>
                <c:pt idx="3203" formatCode="General">
                  <c:v>0.85991963702428598</c:v>
                </c:pt>
                <c:pt idx="3204" formatCode="General">
                  <c:v>0.86018811021723796</c:v>
                </c:pt>
                <c:pt idx="3205" formatCode="General">
                  <c:v>0.86045658341018905</c:v>
                </c:pt>
                <c:pt idx="3206" formatCode="General">
                  <c:v>0.86072505660314103</c:v>
                </c:pt>
                <c:pt idx="3207" formatCode="General">
                  <c:v>0.86099352979609201</c:v>
                </c:pt>
                <c:pt idx="3208" formatCode="General">
                  <c:v>0.86126200298904398</c:v>
                </c:pt>
                <c:pt idx="3209" formatCode="General">
                  <c:v>0.86153047618199596</c:v>
                </c:pt>
                <c:pt idx="3210" formatCode="General">
                  <c:v>0.86179894937494705</c:v>
                </c:pt>
                <c:pt idx="3211" formatCode="General">
                  <c:v>0.86206742256789903</c:v>
                </c:pt>
                <c:pt idx="3212" formatCode="General">
                  <c:v>0.86233589576085101</c:v>
                </c:pt>
                <c:pt idx="3213" formatCode="General">
                  <c:v>0.86260436895380199</c:v>
                </c:pt>
                <c:pt idx="3214" formatCode="General">
                  <c:v>0.86287284214675397</c:v>
                </c:pt>
                <c:pt idx="3215" formatCode="General">
                  <c:v>0.86314131533970595</c:v>
                </c:pt>
                <c:pt idx="3216" formatCode="General">
                  <c:v>0.86340978853265704</c:v>
                </c:pt>
                <c:pt idx="3217" formatCode="General">
                  <c:v>0.86367826172560902</c:v>
                </c:pt>
                <c:pt idx="3218" formatCode="General">
                  <c:v>0.86394673491856</c:v>
                </c:pt>
                <c:pt idx="3219" formatCode="General">
                  <c:v>0.86421520811151198</c:v>
                </c:pt>
                <c:pt idx="3220" formatCode="General">
                  <c:v>0.86448368130446396</c:v>
                </c:pt>
                <c:pt idx="3221" formatCode="General">
                  <c:v>0.86475215449741605</c:v>
                </c:pt>
                <c:pt idx="3222" formatCode="General">
                  <c:v>0.86502062769036703</c:v>
                </c:pt>
                <c:pt idx="3223" formatCode="General">
                  <c:v>0.86528910088331901</c:v>
                </c:pt>
                <c:pt idx="3224" formatCode="General">
                  <c:v>0.86555757407627099</c:v>
                </c:pt>
                <c:pt idx="3225" formatCode="General">
                  <c:v>0.86582604726922197</c:v>
                </c:pt>
                <c:pt idx="3226" formatCode="General">
                  <c:v>0.86609452046217394</c:v>
                </c:pt>
                <c:pt idx="3227" formatCode="General">
                  <c:v>0.86636299365512504</c:v>
                </c:pt>
                <c:pt idx="3228" formatCode="General">
                  <c:v>0.86663146684807701</c:v>
                </c:pt>
                <c:pt idx="3229" formatCode="General">
                  <c:v>0.86689994004102899</c:v>
                </c:pt>
                <c:pt idx="3230" formatCode="General">
                  <c:v>0.86716841323397997</c:v>
                </c:pt>
                <c:pt idx="3231" formatCode="General">
                  <c:v>0.86743688642693195</c:v>
                </c:pt>
                <c:pt idx="3232" formatCode="General">
                  <c:v>0.86770535961988404</c:v>
                </c:pt>
                <c:pt idx="3233" formatCode="General">
                  <c:v>0.86797383281283502</c:v>
                </c:pt>
                <c:pt idx="3234" formatCode="General">
                  <c:v>0.868242306005787</c:v>
                </c:pt>
                <c:pt idx="3235" formatCode="General">
                  <c:v>0.86851077919873898</c:v>
                </c:pt>
                <c:pt idx="3236" formatCode="General">
                  <c:v>0.86877925239168996</c:v>
                </c:pt>
                <c:pt idx="3237" formatCode="General">
                  <c:v>0.86904772558464205</c:v>
                </c:pt>
                <c:pt idx="3238" formatCode="General">
                  <c:v>0.86931619877759303</c:v>
                </c:pt>
                <c:pt idx="3239" formatCode="General">
                  <c:v>0.86958467197054501</c:v>
                </c:pt>
                <c:pt idx="3240" formatCode="General">
                  <c:v>0.86985314516349699</c:v>
                </c:pt>
                <c:pt idx="3241" formatCode="General">
                  <c:v>0.87012161835644797</c:v>
                </c:pt>
                <c:pt idx="3242" formatCode="General">
                  <c:v>0.87039009154939995</c:v>
                </c:pt>
                <c:pt idx="3243" formatCode="General">
                  <c:v>0.87065856474235204</c:v>
                </c:pt>
                <c:pt idx="3244" formatCode="General">
                  <c:v>0.87092703793530302</c:v>
                </c:pt>
                <c:pt idx="3245" formatCode="General">
                  <c:v>0.871195511128254</c:v>
                </c:pt>
                <c:pt idx="3246" formatCode="General">
                  <c:v>0.87146398432120598</c:v>
                </c:pt>
                <c:pt idx="3247" formatCode="General">
                  <c:v>0.87173245751415795</c:v>
                </c:pt>
                <c:pt idx="3248" formatCode="General">
                  <c:v>0.87200093070710905</c:v>
                </c:pt>
                <c:pt idx="3249" formatCode="General">
                  <c:v>0.87226940390006102</c:v>
                </c:pt>
                <c:pt idx="3250" formatCode="General">
                  <c:v>0.872537877093013</c:v>
                </c:pt>
                <c:pt idx="3251" formatCode="General">
                  <c:v>0.87280635028596398</c:v>
                </c:pt>
                <c:pt idx="3252" formatCode="General">
                  <c:v>0.87307482347891596</c:v>
                </c:pt>
                <c:pt idx="3253" formatCode="General">
                  <c:v>0.87334329667186805</c:v>
                </c:pt>
                <c:pt idx="3254" formatCode="General">
                  <c:v>0.87361176986481903</c:v>
                </c:pt>
                <c:pt idx="3255" formatCode="General">
                  <c:v>0.87388024305777101</c:v>
                </c:pt>
                <c:pt idx="3256" formatCode="General">
                  <c:v>0.87414871625072199</c:v>
                </c:pt>
                <c:pt idx="3257" formatCode="General">
                  <c:v>0.87441718944367397</c:v>
                </c:pt>
                <c:pt idx="3258" formatCode="General">
                  <c:v>0.87468566263662595</c:v>
                </c:pt>
                <c:pt idx="3259" formatCode="General">
                  <c:v>0.87495413582957804</c:v>
                </c:pt>
                <c:pt idx="3260" formatCode="General">
                  <c:v>0.87522260902252902</c:v>
                </c:pt>
                <c:pt idx="3261" formatCode="General">
                  <c:v>0.875491082215481</c:v>
                </c:pt>
                <c:pt idx="3262" formatCode="General">
                  <c:v>0.87575955540843198</c:v>
                </c:pt>
                <c:pt idx="3263" formatCode="General">
                  <c:v>0.87602802860138396</c:v>
                </c:pt>
                <c:pt idx="3264" formatCode="General">
                  <c:v>0.87629650179433605</c:v>
                </c:pt>
                <c:pt idx="3265" formatCode="General">
                  <c:v>0.87656497498728703</c:v>
                </c:pt>
                <c:pt idx="3266" formatCode="General">
                  <c:v>0.87683344818023901</c:v>
                </c:pt>
                <c:pt idx="3267" formatCode="General">
                  <c:v>0.87710192137318999</c:v>
                </c:pt>
                <c:pt idx="3268" formatCode="General">
                  <c:v>0.87737039456614196</c:v>
                </c:pt>
                <c:pt idx="3269" formatCode="General">
                  <c:v>0.87763886775909405</c:v>
                </c:pt>
                <c:pt idx="3270" formatCode="General">
                  <c:v>0.87790734095204503</c:v>
                </c:pt>
                <c:pt idx="3271" formatCode="General">
                  <c:v>0.87817581414499701</c:v>
                </c:pt>
                <c:pt idx="3272" formatCode="General">
                  <c:v>0.87844428733794799</c:v>
                </c:pt>
                <c:pt idx="3273" formatCode="General">
                  <c:v>0.87871276053089997</c:v>
                </c:pt>
                <c:pt idx="3274" formatCode="General">
                  <c:v>0.87898123372385195</c:v>
                </c:pt>
                <c:pt idx="3275" formatCode="General">
                  <c:v>0.87924970691680304</c:v>
                </c:pt>
                <c:pt idx="3276" formatCode="General">
                  <c:v>0.87951818010975502</c:v>
                </c:pt>
                <c:pt idx="3277" formatCode="General">
                  <c:v>0.879786653302706</c:v>
                </c:pt>
                <c:pt idx="3278" formatCode="General">
                  <c:v>0.88005512649565798</c:v>
                </c:pt>
                <c:pt idx="3279" formatCode="General">
                  <c:v>0.88032359968860996</c:v>
                </c:pt>
                <c:pt idx="3280" formatCode="General">
                  <c:v>0.88059207288156105</c:v>
                </c:pt>
                <c:pt idx="3281" formatCode="General">
                  <c:v>0.88086054607451303</c:v>
                </c:pt>
                <c:pt idx="3282" formatCode="General">
                  <c:v>0.88112901926746401</c:v>
                </c:pt>
                <c:pt idx="3283" formatCode="General">
                  <c:v>0.88139749246041599</c:v>
                </c:pt>
                <c:pt idx="3284" formatCode="General">
                  <c:v>0.88166596565336697</c:v>
                </c:pt>
                <c:pt idx="3285" formatCode="General">
                  <c:v>0.88193443884631895</c:v>
                </c:pt>
                <c:pt idx="3286" formatCode="General">
                  <c:v>0.88220291203927104</c:v>
                </c:pt>
                <c:pt idx="3287" formatCode="General">
                  <c:v>0.88247138523222202</c:v>
                </c:pt>
                <c:pt idx="3288" formatCode="General">
                  <c:v>0.882739858425174</c:v>
                </c:pt>
                <c:pt idx="3289" formatCode="General">
                  <c:v>0.88300833161812498</c:v>
                </c:pt>
                <c:pt idx="3290" formatCode="General">
                  <c:v>0.88327680481107695</c:v>
                </c:pt>
                <c:pt idx="3291" formatCode="General">
                  <c:v>0.88354527800402904</c:v>
                </c:pt>
                <c:pt idx="3292" formatCode="General">
                  <c:v>0.88381375119698002</c:v>
                </c:pt>
                <c:pt idx="3293" formatCode="General">
                  <c:v>0.884082224389932</c:v>
                </c:pt>
                <c:pt idx="3294" formatCode="General">
                  <c:v>0.88435069758288298</c:v>
                </c:pt>
                <c:pt idx="3295" formatCode="General">
                  <c:v>0.88461917077583496</c:v>
                </c:pt>
                <c:pt idx="3296" formatCode="General">
                  <c:v>0.88488764396878705</c:v>
                </c:pt>
                <c:pt idx="3297" formatCode="General">
                  <c:v>0.88515611716173803</c:v>
                </c:pt>
                <c:pt idx="3298" formatCode="General">
                  <c:v>0.88542459035469001</c:v>
                </c:pt>
                <c:pt idx="3299" formatCode="General">
                  <c:v>0.88569306354764099</c:v>
                </c:pt>
                <c:pt idx="3300" formatCode="General">
                  <c:v>0.88596153674059297</c:v>
                </c:pt>
                <c:pt idx="3301" formatCode="General">
                  <c:v>0.88623000993354395</c:v>
                </c:pt>
                <c:pt idx="3302" formatCode="General">
                  <c:v>0.88649848312649604</c:v>
                </c:pt>
                <c:pt idx="3303" formatCode="General">
                  <c:v>0.88676695631944802</c:v>
                </c:pt>
                <c:pt idx="3304" formatCode="General">
                  <c:v>0.887035429512399</c:v>
                </c:pt>
                <c:pt idx="3305" formatCode="General">
                  <c:v>0.88730390270535098</c:v>
                </c:pt>
                <c:pt idx="3306" formatCode="General">
                  <c:v>0.88757237589830196</c:v>
                </c:pt>
                <c:pt idx="3307" formatCode="General">
                  <c:v>0.88784084909125405</c:v>
                </c:pt>
                <c:pt idx="3308" formatCode="General">
                  <c:v>0.88810932228420603</c:v>
                </c:pt>
                <c:pt idx="3309" formatCode="General">
                  <c:v>0.88837779547715701</c:v>
                </c:pt>
                <c:pt idx="3310" formatCode="General">
                  <c:v>0.88864626867010899</c:v>
                </c:pt>
                <c:pt idx="3311" formatCode="General">
                  <c:v>0.88891474186305997</c:v>
                </c:pt>
                <c:pt idx="3312" formatCode="General">
                  <c:v>0.88918321505601206</c:v>
                </c:pt>
                <c:pt idx="3313" formatCode="General">
                  <c:v>0.88945168824896303</c:v>
                </c:pt>
                <c:pt idx="3314" formatCode="General">
                  <c:v>0.88972016144191501</c:v>
                </c:pt>
                <c:pt idx="3315" formatCode="General">
                  <c:v>0.88998863463486599</c:v>
                </c:pt>
                <c:pt idx="3316" formatCode="General">
                  <c:v>0.89025710782781797</c:v>
                </c:pt>
                <c:pt idx="3317" formatCode="General">
                  <c:v>0.89052558102076995</c:v>
                </c:pt>
                <c:pt idx="3318" formatCode="General">
                  <c:v>0.89079405421372104</c:v>
                </c:pt>
                <c:pt idx="3319" formatCode="General">
                  <c:v>0.89106252740667302</c:v>
                </c:pt>
                <c:pt idx="3320" formatCode="General">
                  <c:v>0.891331000599624</c:v>
                </c:pt>
                <c:pt idx="3321" formatCode="General">
                  <c:v>0.89159947379257598</c:v>
                </c:pt>
                <c:pt idx="3322" formatCode="General">
                  <c:v>0.89186794698552696</c:v>
                </c:pt>
                <c:pt idx="3323" formatCode="General">
                  <c:v>0.89213642017847905</c:v>
                </c:pt>
                <c:pt idx="3324" formatCode="General">
                  <c:v>0.89240489337143103</c:v>
                </c:pt>
                <c:pt idx="3325" formatCode="General">
                  <c:v>0.89267336656438201</c:v>
                </c:pt>
                <c:pt idx="3326" formatCode="General">
                  <c:v>0.89294183975733399</c:v>
                </c:pt>
                <c:pt idx="3327" formatCode="General">
                  <c:v>0.89321031295028497</c:v>
                </c:pt>
                <c:pt idx="3328" formatCode="General">
                  <c:v>0.89347878614323695</c:v>
                </c:pt>
                <c:pt idx="3329" formatCode="General">
                  <c:v>0.89374725933618904</c:v>
                </c:pt>
                <c:pt idx="3330" formatCode="General">
                  <c:v>0.89401573252914002</c:v>
                </c:pt>
                <c:pt idx="3331" formatCode="General">
                  <c:v>0.894284205722092</c:v>
                </c:pt>
                <c:pt idx="3332" formatCode="General">
                  <c:v>0.89455267891504298</c:v>
                </c:pt>
                <c:pt idx="3333" formatCode="General">
                  <c:v>0.89482115210799495</c:v>
                </c:pt>
                <c:pt idx="3334" formatCode="General">
                  <c:v>0.89508962530094605</c:v>
                </c:pt>
                <c:pt idx="3335" formatCode="General">
                  <c:v>0.89535809849389802</c:v>
                </c:pt>
                <c:pt idx="3336" formatCode="General">
                  <c:v>0.895626571686849</c:v>
                </c:pt>
                <c:pt idx="3337" formatCode="General">
                  <c:v>0.89589504487980098</c:v>
                </c:pt>
                <c:pt idx="3338" formatCode="General">
                  <c:v>0.89616351807275296</c:v>
                </c:pt>
                <c:pt idx="3339" formatCode="General">
                  <c:v>0.89643199126570405</c:v>
                </c:pt>
                <c:pt idx="3340" formatCode="General">
                  <c:v>0.89670046445865603</c:v>
                </c:pt>
                <c:pt idx="3341" formatCode="General">
                  <c:v>0.89696893765160701</c:v>
                </c:pt>
                <c:pt idx="3342" formatCode="General">
                  <c:v>0.89723741084455899</c:v>
                </c:pt>
                <c:pt idx="3343" formatCode="General">
                  <c:v>0.89750588403750997</c:v>
                </c:pt>
                <c:pt idx="3344" formatCode="General">
                  <c:v>0.89777435723046195</c:v>
                </c:pt>
                <c:pt idx="3345" formatCode="General">
                  <c:v>0.89804283042341404</c:v>
                </c:pt>
                <c:pt idx="3346" formatCode="General">
                  <c:v>0.89831130361636502</c:v>
                </c:pt>
                <c:pt idx="3347" formatCode="General">
                  <c:v>0.898579776809317</c:v>
                </c:pt>
                <c:pt idx="3348" formatCode="General">
                  <c:v>0.89884825000226798</c:v>
                </c:pt>
                <c:pt idx="3349" formatCode="General">
                  <c:v>0.89911672319521996</c:v>
                </c:pt>
                <c:pt idx="3350" formatCode="General">
                  <c:v>0.89938519638817105</c:v>
                </c:pt>
                <c:pt idx="3351" formatCode="General">
                  <c:v>0.89965366958112303</c:v>
                </c:pt>
                <c:pt idx="3352" formatCode="General">
                  <c:v>0.89992214277407501</c:v>
                </c:pt>
                <c:pt idx="3353" formatCode="General">
                  <c:v>0.90019061596702599</c:v>
                </c:pt>
                <c:pt idx="3354" formatCode="General">
                  <c:v>0.90045908915997797</c:v>
                </c:pt>
                <c:pt idx="3355" formatCode="General">
                  <c:v>0.90072756235292895</c:v>
                </c:pt>
                <c:pt idx="3356" formatCode="General">
                  <c:v>0.90099603554588104</c:v>
                </c:pt>
                <c:pt idx="3357" formatCode="General">
                  <c:v>0.90126450873883202</c:v>
                </c:pt>
                <c:pt idx="3358" formatCode="General">
                  <c:v>0.90153298193178399</c:v>
                </c:pt>
                <c:pt idx="3359" formatCode="General">
                  <c:v>0.90180145512473497</c:v>
                </c:pt>
                <c:pt idx="3360" formatCode="General">
                  <c:v>0.90206992831768695</c:v>
                </c:pt>
                <c:pt idx="3361" formatCode="General">
                  <c:v>0.90233840151063904</c:v>
                </c:pt>
                <c:pt idx="3362" formatCode="General">
                  <c:v>0.90260687470359002</c:v>
                </c:pt>
                <c:pt idx="3363" formatCode="General">
                  <c:v>0.902875347896542</c:v>
                </c:pt>
                <c:pt idx="3364" formatCode="General">
                  <c:v>0.90314382108949298</c:v>
                </c:pt>
                <c:pt idx="3365" formatCode="General">
                  <c:v>0.90341229428244496</c:v>
                </c:pt>
                <c:pt idx="3366" formatCode="General">
                  <c:v>0.90368076747539605</c:v>
                </c:pt>
                <c:pt idx="3367" formatCode="General">
                  <c:v>0.90394924066834803</c:v>
                </c:pt>
                <c:pt idx="3368" formatCode="General">
                  <c:v>0.90421771386130001</c:v>
                </c:pt>
                <c:pt idx="3369" formatCode="General">
                  <c:v>0.90448618705425099</c:v>
                </c:pt>
                <c:pt idx="3370" formatCode="General">
                  <c:v>0.90475466024720297</c:v>
                </c:pt>
                <c:pt idx="3371" formatCode="General">
                  <c:v>0.90502313344015395</c:v>
                </c:pt>
                <c:pt idx="3372" formatCode="General">
                  <c:v>0.90529160663310604</c:v>
                </c:pt>
                <c:pt idx="3373" formatCode="General">
                  <c:v>0.90556007982605702</c:v>
                </c:pt>
                <c:pt idx="3374" formatCode="General">
                  <c:v>0.905828553019009</c:v>
                </c:pt>
                <c:pt idx="3375" formatCode="General">
                  <c:v>0.90609702621195998</c:v>
                </c:pt>
                <c:pt idx="3376" formatCode="General">
                  <c:v>0.90636549940491196</c:v>
                </c:pt>
                <c:pt idx="3377" formatCode="General">
                  <c:v>0.90663397259786405</c:v>
                </c:pt>
                <c:pt idx="3378" formatCode="General">
                  <c:v>0.90690244579081503</c:v>
                </c:pt>
                <c:pt idx="3379" formatCode="General">
                  <c:v>0.90717091898376701</c:v>
                </c:pt>
                <c:pt idx="3380" formatCode="General">
                  <c:v>0.90743939217671798</c:v>
                </c:pt>
                <c:pt idx="3381" formatCode="General">
                  <c:v>0.90770786536966996</c:v>
                </c:pt>
                <c:pt idx="3382" formatCode="General">
                  <c:v>0.90797633856262105</c:v>
                </c:pt>
                <c:pt idx="3383" formatCode="General">
                  <c:v>0.90824481175557303</c:v>
                </c:pt>
                <c:pt idx="3384" formatCode="General">
                  <c:v>0.90851328494852501</c:v>
                </c:pt>
                <c:pt idx="3385" formatCode="General">
                  <c:v>0.90878175814147599</c:v>
                </c:pt>
                <c:pt idx="3386" formatCode="General">
                  <c:v>0.90905023133442797</c:v>
                </c:pt>
                <c:pt idx="3387" formatCode="General">
                  <c:v>0.90931870452737895</c:v>
                </c:pt>
                <c:pt idx="3388" formatCode="General">
                  <c:v>0.90958717772033104</c:v>
                </c:pt>
                <c:pt idx="3389" formatCode="General">
                  <c:v>0.90985565091328202</c:v>
                </c:pt>
                <c:pt idx="3390" formatCode="General">
                  <c:v>0.910124124106234</c:v>
                </c:pt>
                <c:pt idx="3391" formatCode="General">
                  <c:v>0.91039259729918498</c:v>
                </c:pt>
                <c:pt idx="3392" formatCode="General">
                  <c:v>0.91066107049213696</c:v>
                </c:pt>
                <c:pt idx="3393" formatCode="General">
                  <c:v>0.91092954368508905</c:v>
                </c:pt>
                <c:pt idx="3394" formatCode="General">
                  <c:v>0.91119801687804003</c:v>
                </c:pt>
                <c:pt idx="3395" formatCode="General">
                  <c:v>0.91146649007099201</c:v>
                </c:pt>
                <c:pt idx="3396" formatCode="General">
                  <c:v>0.91173496326394299</c:v>
                </c:pt>
                <c:pt idx="3397" formatCode="General">
                  <c:v>0.91200343645689497</c:v>
                </c:pt>
                <c:pt idx="3398" formatCode="General">
                  <c:v>0.91227190964984595</c:v>
                </c:pt>
                <c:pt idx="3399" formatCode="General">
                  <c:v>0.91254038284279804</c:v>
                </c:pt>
                <c:pt idx="3400" formatCode="General">
                  <c:v>0.91280885603575002</c:v>
                </c:pt>
                <c:pt idx="3401" formatCode="General">
                  <c:v>0.913077329228701</c:v>
                </c:pt>
                <c:pt idx="3402" formatCode="General">
                  <c:v>0.91334580242165297</c:v>
                </c:pt>
                <c:pt idx="3403" formatCode="General">
                  <c:v>0.91361427561460395</c:v>
                </c:pt>
                <c:pt idx="3404" formatCode="General">
                  <c:v>0.91388274880755604</c:v>
                </c:pt>
                <c:pt idx="3405" formatCode="General">
                  <c:v>0.91415122200050702</c:v>
                </c:pt>
                <c:pt idx="3406" formatCode="General">
                  <c:v>0.914419695193459</c:v>
                </c:pt>
                <c:pt idx="3407" formatCode="General">
                  <c:v>0.91468816838640998</c:v>
                </c:pt>
                <c:pt idx="3408" formatCode="General">
                  <c:v>0.91495664157936196</c:v>
                </c:pt>
                <c:pt idx="3409" formatCode="General">
                  <c:v>0.91522511477231405</c:v>
                </c:pt>
                <c:pt idx="3410" formatCode="General">
                  <c:v>0.91549358796526503</c:v>
                </c:pt>
                <c:pt idx="3411" formatCode="General">
                  <c:v>0.91576206115821701</c:v>
                </c:pt>
                <c:pt idx="3412" formatCode="General">
                  <c:v>0.91603053435116799</c:v>
                </c:pt>
                <c:pt idx="3413" formatCode="General">
                  <c:v>0.91629900754411997</c:v>
                </c:pt>
                <c:pt idx="3414" formatCode="General">
                  <c:v>0.91656748073707095</c:v>
                </c:pt>
                <c:pt idx="3415" formatCode="General">
                  <c:v>0.91683595393002304</c:v>
                </c:pt>
                <c:pt idx="3416" formatCode="General">
                  <c:v>0.91710442712297502</c:v>
                </c:pt>
                <c:pt idx="3417" formatCode="General">
                  <c:v>0.917372900315926</c:v>
                </c:pt>
                <c:pt idx="3418" formatCode="General">
                  <c:v>0.91764137350887798</c:v>
                </c:pt>
                <c:pt idx="3419" formatCode="General">
                  <c:v>0.91790984670182896</c:v>
                </c:pt>
                <c:pt idx="3420" formatCode="General">
                  <c:v>0.91817831989478105</c:v>
                </c:pt>
                <c:pt idx="3421" formatCode="General">
                  <c:v>0.91844679308773203</c:v>
                </c:pt>
                <c:pt idx="3422" formatCode="General">
                  <c:v>0.91871526628068401</c:v>
                </c:pt>
                <c:pt idx="3423" formatCode="General">
                  <c:v>0.91898373947363499</c:v>
                </c:pt>
                <c:pt idx="3424" formatCode="General">
                  <c:v>0.91925221266658697</c:v>
                </c:pt>
                <c:pt idx="3425" formatCode="General">
                  <c:v>0.91952068585953906</c:v>
                </c:pt>
                <c:pt idx="3426" formatCode="General">
                  <c:v>0.91978915905249004</c:v>
                </c:pt>
                <c:pt idx="3427" formatCode="General">
                  <c:v>0.92005763224544201</c:v>
                </c:pt>
                <c:pt idx="3428" formatCode="General">
                  <c:v>0.92032610543839299</c:v>
                </c:pt>
                <c:pt idx="3429" formatCode="General">
                  <c:v>0.92059457863134497</c:v>
                </c:pt>
                <c:pt idx="3430" formatCode="General">
                  <c:v>0.92086305182429595</c:v>
                </c:pt>
                <c:pt idx="3431" formatCode="General">
                  <c:v>0.92113152501724804</c:v>
                </c:pt>
                <c:pt idx="3432" formatCode="General">
                  <c:v>0.92139999821020002</c:v>
                </c:pt>
                <c:pt idx="3433" formatCode="General">
                  <c:v>0.921668471403151</c:v>
                </c:pt>
                <c:pt idx="3434" formatCode="General">
                  <c:v>0.92193694459610298</c:v>
                </c:pt>
                <c:pt idx="3435" formatCode="General">
                  <c:v>0.92220541778905396</c:v>
                </c:pt>
                <c:pt idx="3436" formatCode="General">
                  <c:v>0.92247389098200605</c:v>
                </c:pt>
                <c:pt idx="3437" formatCode="General">
                  <c:v>0.92274236417495703</c:v>
                </c:pt>
                <c:pt idx="3438" formatCode="General">
                  <c:v>0.92301083736790901</c:v>
                </c:pt>
                <c:pt idx="3439" formatCode="General">
                  <c:v>0.92327931056085999</c:v>
                </c:pt>
                <c:pt idx="3440" formatCode="General">
                  <c:v>0.92354778375381197</c:v>
                </c:pt>
                <c:pt idx="3441" formatCode="General">
                  <c:v>0.92381625694676395</c:v>
                </c:pt>
                <c:pt idx="3442" formatCode="General">
                  <c:v>0.92408473013971504</c:v>
                </c:pt>
                <c:pt idx="3443" formatCode="General">
                  <c:v>0.92435320333266702</c:v>
                </c:pt>
                <c:pt idx="3444" formatCode="General">
                  <c:v>0.924621676525618</c:v>
                </c:pt>
                <c:pt idx="3445" formatCode="General">
                  <c:v>0.92489014971856998</c:v>
                </c:pt>
                <c:pt idx="3446" formatCode="General">
                  <c:v>0.92515862291152096</c:v>
                </c:pt>
                <c:pt idx="3447" formatCode="General">
                  <c:v>0.92542709610447305</c:v>
                </c:pt>
                <c:pt idx="3448" formatCode="General">
                  <c:v>0.92569556929742502</c:v>
                </c:pt>
                <c:pt idx="3449" formatCode="General">
                  <c:v>0.925964042490376</c:v>
                </c:pt>
                <c:pt idx="3450" formatCode="General">
                  <c:v>0.92623251568332798</c:v>
                </c:pt>
                <c:pt idx="3451" formatCode="General">
                  <c:v>0.92650098887627896</c:v>
                </c:pt>
                <c:pt idx="3452" formatCode="General">
                  <c:v>0.92676946206923105</c:v>
                </c:pt>
                <c:pt idx="3453" formatCode="General">
                  <c:v>0.92703793526218203</c:v>
                </c:pt>
                <c:pt idx="3454" formatCode="General">
                  <c:v>0.92730640845513401</c:v>
                </c:pt>
                <c:pt idx="3455" formatCode="General">
                  <c:v>0.92757488164808499</c:v>
                </c:pt>
                <c:pt idx="3456" formatCode="General">
                  <c:v>0.92784335484103697</c:v>
                </c:pt>
                <c:pt idx="3457" formatCode="General">
                  <c:v>0.92811182803398895</c:v>
                </c:pt>
                <c:pt idx="3458" formatCode="General">
                  <c:v>0.92838030122694004</c:v>
                </c:pt>
                <c:pt idx="3459" formatCode="General">
                  <c:v>0.92864877441989202</c:v>
                </c:pt>
                <c:pt idx="3460" formatCode="General">
                  <c:v>0.928917247612843</c:v>
                </c:pt>
                <c:pt idx="3461" formatCode="General">
                  <c:v>0.92918572080579498</c:v>
                </c:pt>
                <c:pt idx="3462" formatCode="General">
                  <c:v>0.92945419399874596</c:v>
                </c:pt>
                <c:pt idx="3463" formatCode="General">
                  <c:v>0.92972266719169805</c:v>
                </c:pt>
                <c:pt idx="3464" formatCode="General">
                  <c:v>0.92999114038465003</c:v>
                </c:pt>
                <c:pt idx="3465" formatCode="General">
                  <c:v>0.93025961357760101</c:v>
                </c:pt>
                <c:pt idx="3466" formatCode="General">
                  <c:v>0.93052808677055299</c:v>
                </c:pt>
                <c:pt idx="3467" formatCode="General">
                  <c:v>0.93079655996350397</c:v>
                </c:pt>
                <c:pt idx="3468" formatCode="General">
                  <c:v>0.93106503315645595</c:v>
                </c:pt>
                <c:pt idx="3469" formatCode="General">
                  <c:v>0.93133350634940704</c:v>
                </c:pt>
                <c:pt idx="3470" formatCode="General">
                  <c:v>0.93160197954235902</c:v>
                </c:pt>
                <c:pt idx="3471" formatCode="General">
                  <c:v>0.93187045273531</c:v>
                </c:pt>
                <c:pt idx="3472" formatCode="General">
                  <c:v>0.93213892592826197</c:v>
                </c:pt>
                <c:pt idx="3473" formatCode="General">
                  <c:v>0.93240739912121395</c:v>
                </c:pt>
                <c:pt idx="3474" formatCode="General">
                  <c:v>0.93267587231416504</c:v>
                </c:pt>
                <c:pt idx="3475" formatCode="General">
                  <c:v>0.93294434550711702</c:v>
                </c:pt>
                <c:pt idx="3476" formatCode="General">
                  <c:v>0.933212818700068</c:v>
                </c:pt>
                <c:pt idx="3477" formatCode="General">
                  <c:v>0.93348129189301998</c:v>
                </c:pt>
                <c:pt idx="3478" formatCode="General">
                  <c:v>0.93374976508597096</c:v>
                </c:pt>
                <c:pt idx="3479" formatCode="General">
                  <c:v>0.93401823827892305</c:v>
                </c:pt>
                <c:pt idx="3480" formatCode="General">
                  <c:v>0.93428671147187503</c:v>
                </c:pt>
                <c:pt idx="3481" formatCode="General">
                  <c:v>0.93455518466482601</c:v>
                </c:pt>
                <c:pt idx="3482" formatCode="General">
                  <c:v>0.93482365785777799</c:v>
                </c:pt>
                <c:pt idx="3483" formatCode="General">
                  <c:v>0.93509213105072897</c:v>
                </c:pt>
                <c:pt idx="3484" formatCode="General">
                  <c:v>0.93536060424368095</c:v>
                </c:pt>
                <c:pt idx="3485" formatCode="General">
                  <c:v>0.93562907743663204</c:v>
                </c:pt>
                <c:pt idx="3486" formatCode="General">
                  <c:v>0.93589755062958402</c:v>
                </c:pt>
                <c:pt idx="3487" formatCode="General">
                  <c:v>0.936166023822535</c:v>
                </c:pt>
                <c:pt idx="3488" formatCode="General">
                  <c:v>0.93643449701548698</c:v>
                </c:pt>
                <c:pt idx="3489" formatCode="General">
                  <c:v>0.93670297020843896</c:v>
                </c:pt>
                <c:pt idx="3490" formatCode="General">
                  <c:v>0.93697144340139005</c:v>
                </c:pt>
                <c:pt idx="3491" formatCode="General">
                  <c:v>0.93723991659434203</c:v>
                </c:pt>
                <c:pt idx="3492" formatCode="General">
                  <c:v>0.93750838978729301</c:v>
                </c:pt>
                <c:pt idx="3493" formatCode="General">
                  <c:v>0.93777686298024499</c:v>
                </c:pt>
                <c:pt idx="3494" formatCode="General">
                  <c:v>0.93804533617319696</c:v>
                </c:pt>
                <c:pt idx="3495" formatCode="General">
                  <c:v>0.93831380936614805</c:v>
                </c:pt>
                <c:pt idx="3496" formatCode="General">
                  <c:v>0.93858228255910003</c:v>
                </c:pt>
                <c:pt idx="3497" formatCode="General">
                  <c:v>0.93885075575205101</c:v>
                </c:pt>
                <c:pt idx="3498" formatCode="General">
                  <c:v>0.93911922894500299</c:v>
                </c:pt>
                <c:pt idx="3499" formatCode="General">
                  <c:v>0.93938770213795497</c:v>
                </c:pt>
                <c:pt idx="3500" formatCode="General">
                  <c:v>0.93965617533090595</c:v>
                </c:pt>
                <c:pt idx="3501" formatCode="General">
                  <c:v>0.93992464852385804</c:v>
                </c:pt>
                <c:pt idx="3502" formatCode="General">
                  <c:v>0.94019312171681002</c:v>
                </c:pt>
                <c:pt idx="3503" formatCode="General">
                  <c:v>0.940461594909761</c:v>
                </c:pt>
                <c:pt idx="3504" formatCode="General">
                  <c:v>0.94073006810271298</c:v>
                </c:pt>
                <c:pt idx="3505" formatCode="General">
                  <c:v>0.94099854129566396</c:v>
                </c:pt>
                <c:pt idx="3506" formatCode="General">
                  <c:v>0.94126701448861605</c:v>
                </c:pt>
                <c:pt idx="3507" formatCode="General">
                  <c:v>0.94153548768156803</c:v>
                </c:pt>
                <c:pt idx="3508" formatCode="General">
                  <c:v>0.94180396087451901</c:v>
                </c:pt>
                <c:pt idx="3509" formatCode="General">
                  <c:v>0.94207243406747099</c:v>
                </c:pt>
                <c:pt idx="3510" formatCode="General">
                  <c:v>0.94234090726042297</c:v>
                </c:pt>
                <c:pt idx="3511" formatCode="General">
                  <c:v>0.94260938045337395</c:v>
                </c:pt>
                <c:pt idx="3512" formatCode="General">
                  <c:v>0.94287785364632604</c:v>
                </c:pt>
                <c:pt idx="3513" formatCode="General">
                  <c:v>0.94314632683927702</c:v>
                </c:pt>
                <c:pt idx="3514" formatCode="General">
                  <c:v>0.943414800032229</c:v>
                </c:pt>
                <c:pt idx="3515" formatCode="General">
                  <c:v>0.94368327322518097</c:v>
                </c:pt>
                <c:pt idx="3516" formatCode="General">
                  <c:v>0.94395174641813195</c:v>
                </c:pt>
                <c:pt idx="3517" formatCode="General">
                  <c:v>0.94422021961108404</c:v>
                </c:pt>
                <c:pt idx="3518" formatCode="General">
                  <c:v>0.94448869280403502</c:v>
                </c:pt>
                <c:pt idx="3519" formatCode="General">
                  <c:v>0.944757165996987</c:v>
                </c:pt>
                <c:pt idx="3520" formatCode="General">
                  <c:v>0.94502563918993898</c:v>
                </c:pt>
                <c:pt idx="3521" formatCode="General">
                  <c:v>0.94529411238288996</c:v>
                </c:pt>
                <c:pt idx="3522" formatCode="General">
                  <c:v>0.94556258557584205</c:v>
                </c:pt>
                <c:pt idx="3523" formatCode="General">
                  <c:v>0.94583105876879403</c:v>
                </c:pt>
                <c:pt idx="3524" formatCode="General">
                  <c:v>0.94609953196174501</c:v>
                </c:pt>
                <c:pt idx="3525" formatCode="General">
                  <c:v>0.94636800515469699</c:v>
                </c:pt>
                <c:pt idx="3526" formatCode="General">
                  <c:v>0.94663647834764797</c:v>
                </c:pt>
                <c:pt idx="3527" formatCode="General">
                  <c:v>0.94690495154059995</c:v>
                </c:pt>
                <c:pt idx="3528" formatCode="General">
                  <c:v>0.94717342473355204</c:v>
                </c:pt>
                <c:pt idx="3529" formatCode="General">
                  <c:v>0.94744189792650302</c:v>
                </c:pt>
                <c:pt idx="3530" formatCode="General">
                  <c:v>0.947710371119455</c:v>
                </c:pt>
                <c:pt idx="3531" formatCode="General">
                  <c:v>0.94797884431240598</c:v>
                </c:pt>
                <c:pt idx="3532" formatCode="General">
                  <c:v>0.94824731750535796</c:v>
                </c:pt>
                <c:pt idx="3533" formatCode="General">
                  <c:v>0.94851579069831005</c:v>
                </c:pt>
                <c:pt idx="3534" formatCode="General">
                  <c:v>0.94878426389126103</c:v>
                </c:pt>
                <c:pt idx="3535" formatCode="General">
                  <c:v>0.94905273708421301</c:v>
                </c:pt>
                <c:pt idx="3536" formatCode="General">
                  <c:v>0.94932121027716498</c:v>
                </c:pt>
                <c:pt idx="3537" formatCode="General">
                  <c:v>0.94958968347011596</c:v>
                </c:pt>
                <c:pt idx="3538" formatCode="General">
                  <c:v>0.94985815666306805</c:v>
                </c:pt>
                <c:pt idx="3539" formatCode="General">
                  <c:v>0.95012662985601903</c:v>
                </c:pt>
                <c:pt idx="3540" formatCode="General">
                  <c:v>0.95039510304897101</c:v>
                </c:pt>
                <c:pt idx="3541" formatCode="General">
                  <c:v>0.95066357624192299</c:v>
                </c:pt>
                <c:pt idx="3542" formatCode="General">
                  <c:v>0.95093204943487397</c:v>
                </c:pt>
                <c:pt idx="3543" formatCode="General">
                  <c:v>0.95120052262782595</c:v>
                </c:pt>
                <c:pt idx="3544" formatCode="General">
                  <c:v>0.95146899582077804</c:v>
                </c:pt>
                <c:pt idx="3545" formatCode="General">
                  <c:v>0.95173746901372902</c:v>
                </c:pt>
                <c:pt idx="3546" formatCode="General">
                  <c:v>0.952005942206681</c:v>
                </c:pt>
                <c:pt idx="3547" formatCode="General">
                  <c:v>0.95227441539963198</c:v>
                </c:pt>
                <c:pt idx="3548" formatCode="General">
                  <c:v>0.95254288859258396</c:v>
                </c:pt>
                <c:pt idx="3549" formatCode="General">
                  <c:v>0.95281136178553605</c:v>
                </c:pt>
                <c:pt idx="3550" formatCode="General">
                  <c:v>0.95307983497848703</c:v>
                </c:pt>
                <c:pt idx="3551" formatCode="General">
                  <c:v>0.95334830817143901</c:v>
                </c:pt>
                <c:pt idx="3552" formatCode="General">
                  <c:v>0.95361678136438999</c:v>
                </c:pt>
                <c:pt idx="3553" formatCode="General">
                  <c:v>0.95388525455734197</c:v>
                </c:pt>
                <c:pt idx="3554" formatCode="General">
                  <c:v>0.95415372775029395</c:v>
                </c:pt>
                <c:pt idx="3555" formatCode="General">
                  <c:v>0.95442220094324504</c:v>
                </c:pt>
                <c:pt idx="3556" formatCode="General">
                  <c:v>0.95469067413619702</c:v>
                </c:pt>
                <c:pt idx="3557" formatCode="General">
                  <c:v>0.95495914732914899</c:v>
                </c:pt>
                <c:pt idx="3558" formatCode="General">
                  <c:v>0.95522762052209997</c:v>
                </c:pt>
                <c:pt idx="3559" formatCode="General">
                  <c:v>0.95549609371505195</c:v>
                </c:pt>
                <c:pt idx="3560" formatCode="General">
                  <c:v>0.95576456690800304</c:v>
                </c:pt>
                <c:pt idx="3561" formatCode="General">
                  <c:v>0.95603304010095502</c:v>
                </c:pt>
                <c:pt idx="3562" formatCode="General">
                  <c:v>0.956301513293907</c:v>
                </c:pt>
                <c:pt idx="3563" formatCode="General">
                  <c:v>0.95656998648685798</c:v>
                </c:pt>
                <c:pt idx="3564" formatCode="General">
                  <c:v>0.95683845967980996</c:v>
                </c:pt>
                <c:pt idx="3565" formatCode="General">
                  <c:v>0.95710693287276205</c:v>
                </c:pt>
                <c:pt idx="3566" formatCode="General">
                  <c:v>0.95737540606571303</c:v>
                </c:pt>
                <c:pt idx="3567" formatCode="General">
                  <c:v>0.95764387925866501</c:v>
                </c:pt>
                <c:pt idx="3568" formatCode="General">
                  <c:v>0.95791235245161599</c:v>
                </c:pt>
                <c:pt idx="3569" formatCode="General">
                  <c:v>0.95818082564456797</c:v>
                </c:pt>
                <c:pt idx="3570" formatCode="General">
                  <c:v>0.95844929883751995</c:v>
                </c:pt>
                <c:pt idx="3571" formatCode="General">
                  <c:v>0.95871777203047104</c:v>
                </c:pt>
                <c:pt idx="3572" formatCode="General">
                  <c:v>0.95898624522342302</c:v>
                </c:pt>
                <c:pt idx="3573" formatCode="General">
                  <c:v>0.959254718416374</c:v>
                </c:pt>
                <c:pt idx="3574" formatCode="General">
                  <c:v>0.95952319160932598</c:v>
                </c:pt>
                <c:pt idx="3575" formatCode="General">
                  <c:v>0.95979166480227796</c:v>
                </c:pt>
                <c:pt idx="3576" formatCode="General">
                  <c:v>0.96006013799522905</c:v>
                </c:pt>
                <c:pt idx="3577" formatCode="General">
                  <c:v>0.96032861118818102</c:v>
                </c:pt>
                <c:pt idx="3578" formatCode="General">
                  <c:v>0.960597084381132</c:v>
                </c:pt>
                <c:pt idx="3579" formatCode="General">
                  <c:v>0.96086555757408398</c:v>
                </c:pt>
                <c:pt idx="3580" formatCode="General">
                  <c:v>0.96113403076703596</c:v>
                </c:pt>
                <c:pt idx="3581" formatCode="General">
                  <c:v>0.96140250395998705</c:v>
                </c:pt>
                <c:pt idx="3582" formatCode="General">
                  <c:v>0.96167097715293903</c:v>
                </c:pt>
                <c:pt idx="3583" formatCode="General">
                  <c:v>0.96193945034589101</c:v>
                </c:pt>
                <c:pt idx="3584" formatCode="General">
                  <c:v>0.96220792353884199</c:v>
                </c:pt>
                <c:pt idx="3585" formatCode="General">
                  <c:v>0.96247639673179397</c:v>
                </c:pt>
                <c:pt idx="3586" formatCode="General">
                  <c:v>0.96274486992474495</c:v>
                </c:pt>
                <c:pt idx="3587" formatCode="General">
                  <c:v>0.96301334311769704</c:v>
                </c:pt>
                <c:pt idx="3588" formatCode="General">
                  <c:v>0.96328181631064902</c:v>
                </c:pt>
                <c:pt idx="3589" formatCode="General">
                  <c:v>0.9635502895036</c:v>
                </c:pt>
                <c:pt idx="3590" formatCode="General">
                  <c:v>0.96381876269655198</c:v>
                </c:pt>
                <c:pt idx="3591" formatCode="General">
                  <c:v>0.96408723588950296</c:v>
                </c:pt>
                <c:pt idx="3592" formatCode="General">
                  <c:v>0.96435570908245505</c:v>
                </c:pt>
                <c:pt idx="3593" formatCode="General">
                  <c:v>0.96462418227540703</c:v>
                </c:pt>
                <c:pt idx="3594" formatCode="General">
                  <c:v>0.96489265546835801</c:v>
                </c:pt>
                <c:pt idx="3595" formatCode="General">
                  <c:v>0.96516112866130999</c:v>
                </c:pt>
                <c:pt idx="3596" formatCode="General">
                  <c:v>0.96542960185426097</c:v>
                </c:pt>
                <c:pt idx="3597" formatCode="General">
                  <c:v>0.96569807504721294</c:v>
                </c:pt>
                <c:pt idx="3598" formatCode="General">
                  <c:v>0.96596654824016503</c:v>
                </c:pt>
                <c:pt idx="3599" formatCode="General">
                  <c:v>0.96623502143311601</c:v>
                </c:pt>
                <c:pt idx="3600" formatCode="General">
                  <c:v>0.96650349462606799</c:v>
                </c:pt>
                <c:pt idx="3601" formatCode="General">
                  <c:v>0.96677196781901897</c:v>
                </c:pt>
                <c:pt idx="3602" formatCode="General">
                  <c:v>0.96704044101197095</c:v>
                </c:pt>
                <c:pt idx="3603" formatCode="General">
                  <c:v>0.96730891420492304</c:v>
                </c:pt>
                <c:pt idx="3604" formatCode="General">
                  <c:v>0.96757738739787402</c:v>
                </c:pt>
                <c:pt idx="3605" formatCode="General">
                  <c:v>0.967845860590826</c:v>
                </c:pt>
                <c:pt idx="3606" formatCode="General">
                  <c:v>0.96811433378377798</c:v>
                </c:pt>
                <c:pt idx="3607" formatCode="General">
                  <c:v>0.96838280697672896</c:v>
                </c:pt>
                <c:pt idx="3608" formatCode="General">
                  <c:v>0.96865128016968105</c:v>
                </c:pt>
                <c:pt idx="3609" formatCode="General">
                  <c:v>0.96891975336263203</c:v>
                </c:pt>
                <c:pt idx="3610" formatCode="General">
                  <c:v>0.96918822655558401</c:v>
                </c:pt>
                <c:pt idx="3611" formatCode="General">
                  <c:v>0.96945669974853599</c:v>
                </c:pt>
                <c:pt idx="3612" formatCode="General">
                  <c:v>0.96972517294148697</c:v>
                </c:pt>
                <c:pt idx="3613" formatCode="General">
                  <c:v>0.96999364613443895</c:v>
                </c:pt>
                <c:pt idx="3614" formatCode="General">
                  <c:v>0.97026211932739104</c:v>
                </c:pt>
                <c:pt idx="3615" formatCode="General">
                  <c:v>0.97053059252034202</c:v>
                </c:pt>
                <c:pt idx="3616" formatCode="General">
                  <c:v>0.970799065713294</c:v>
                </c:pt>
                <c:pt idx="3617" formatCode="General">
                  <c:v>0.97106753890624498</c:v>
                </c:pt>
                <c:pt idx="3618" formatCode="General">
                  <c:v>0.97133601209919695</c:v>
                </c:pt>
                <c:pt idx="3619" formatCode="General">
                  <c:v>0.97160448529214904</c:v>
                </c:pt>
                <c:pt idx="3620" formatCode="General">
                  <c:v>0.97187295848510002</c:v>
                </c:pt>
                <c:pt idx="3621" formatCode="General">
                  <c:v>0.972141431678052</c:v>
                </c:pt>
                <c:pt idx="3622" formatCode="General">
                  <c:v>0.97240990487100398</c:v>
                </c:pt>
                <c:pt idx="3623" formatCode="General">
                  <c:v>0.97267837806395496</c:v>
                </c:pt>
                <c:pt idx="3624" formatCode="General">
                  <c:v>0.97294685125690705</c:v>
                </c:pt>
                <c:pt idx="3625" formatCode="General">
                  <c:v>0.97321532444985903</c:v>
                </c:pt>
                <c:pt idx="3626" formatCode="General">
                  <c:v>0.97348379764281001</c:v>
                </c:pt>
                <c:pt idx="3627" formatCode="General">
                  <c:v>0.97375227083576199</c:v>
                </c:pt>
                <c:pt idx="3628" formatCode="General">
                  <c:v>0.97402074402871397</c:v>
                </c:pt>
                <c:pt idx="3629" formatCode="General">
                  <c:v>0.97428921722166495</c:v>
                </c:pt>
                <c:pt idx="3630" formatCode="General">
                  <c:v>0.97455769041461704</c:v>
                </c:pt>
                <c:pt idx="3631" formatCode="General">
                  <c:v>0.97482616360756802</c:v>
                </c:pt>
                <c:pt idx="3632" formatCode="General">
                  <c:v>0.97509463680052</c:v>
                </c:pt>
                <c:pt idx="3633" formatCode="General">
                  <c:v>0.97536310999347198</c:v>
                </c:pt>
                <c:pt idx="3634" formatCode="General">
                  <c:v>0.97563158318642296</c:v>
                </c:pt>
                <c:pt idx="3635" formatCode="General">
                  <c:v>0.97590005637937505</c:v>
                </c:pt>
                <c:pt idx="3636" formatCode="General">
                  <c:v>0.97616852957232703</c:v>
                </c:pt>
                <c:pt idx="3637" formatCode="General">
                  <c:v>0.97643700276527801</c:v>
                </c:pt>
                <c:pt idx="3638" formatCode="General">
                  <c:v>0.97670547595822998</c:v>
                </c:pt>
                <c:pt idx="3639" formatCode="General">
                  <c:v>0.97697394915118196</c:v>
                </c:pt>
                <c:pt idx="3640" formatCode="General">
                  <c:v>0.97724242234413305</c:v>
                </c:pt>
                <c:pt idx="3641" formatCode="General">
                  <c:v>0.97751089553708503</c:v>
                </c:pt>
                <c:pt idx="3642" formatCode="General">
                  <c:v>0.97777936873003701</c:v>
                </c:pt>
                <c:pt idx="3643" formatCode="General">
                  <c:v>0.97804784192298799</c:v>
                </c:pt>
                <c:pt idx="3644" formatCode="General">
                  <c:v>0.97831631511593997</c:v>
                </c:pt>
                <c:pt idx="3645" formatCode="General">
                  <c:v>0.97858478830889095</c:v>
                </c:pt>
                <c:pt idx="3646" formatCode="General">
                  <c:v>0.97885326150184304</c:v>
                </c:pt>
                <c:pt idx="3647" formatCode="General">
                  <c:v>0.97912173469479502</c:v>
                </c:pt>
                <c:pt idx="3648" formatCode="General">
                  <c:v>0.979390207887746</c:v>
                </c:pt>
                <c:pt idx="3649" formatCode="General">
                  <c:v>0.97965868108069798</c:v>
                </c:pt>
                <c:pt idx="3650" formatCode="General">
                  <c:v>0.97992715427364996</c:v>
                </c:pt>
                <c:pt idx="3651" formatCode="General">
                  <c:v>0.98019562746660105</c:v>
                </c:pt>
                <c:pt idx="3652" formatCode="General">
                  <c:v>0.98046410065955303</c:v>
                </c:pt>
                <c:pt idx="3653" formatCode="General">
                  <c:v>0.98073257385250501</c:v>
                </c:pt>
                <c:pt idx="3654" formatCode="General">
                  <c:v>0.98100104704545599</c:v>
                </c:pt>
                <c:pt idx="3655" formatCode="General">
                  <c:v>0.98126952023840797</c:v>
                </c:pt>
                <c:pt idx="3656" formatCode="General">
                  <c:v>0.98153799343135995</c:v>
                </c:pt>
                <c:pt idx="3657" formatCode="General">
                  <c:v>0.98180646662431104</c:v>
                </c:pt>
                <c:pt idx="3658" formatCode="General">
                  <c:v>0.98207493981726302</c:v>
                </c:pt>
                <c:pt idx="3659" formatCode="General">
                  <c:v>0.98234341301021399</c:v>
                </c:pt>
                <c:pt idx="3660" formatCode="General">
                  <c:v>0.98261188620316597</c:v>
                </c:pt>
                <c:pt idx="3661" formatCode="General">
                  <c:v>0.98288035939611795</c:v>
                </c:pt>
                <c:pt idx="3662" formatCode="General">
                  <c:v>0.98314883258906904</c:v>
                </c:pt>
                <c:pt idx="3663" formatCode="General">
                  <c:v>0.98341730578202102</c:v>
                </c:pt>
                <c:pt idx="3664" formatCode="General">
                  <c:v>0.983685778974973</c:v>
                </c:pt>
                <c:pt idx="3665" formatCode="General">
                  <c:v>0.98395425216792398</c:v>
                </c:pt>
                <c:pt idx="3666" formatCode="General">
                  <c:v>0.98422272536087596</c:v>
                </c:pt>
                <c:pt idx="3667" formatCode="General">
                  <c:v>0.98449119855382805</c:v>
                </c:pt>
                <c:pt idx="3668" formatCode="General">
                  <c:v>0.98475967174677903</c:v>
                </c:pt>
                <c:pt idx="3669" formatCode="General">
                  <c:v>0.98502814493973101</c:v>
                </c:pt>
                <c:pt idx="3670" formatCode="General">
                  <c:v>0.98529661813268199</c:v>
                </c:pt>
                <c:pt idx="3671" formatCode="General">
                  <c:v>0.98556509132563397</c:v>
                </c:pt>
                <c:pt idx="3672" formatCode="General">
                  <c:v>0.98583356451858595</c:v>
                </c:pt>
                <c:pt idx="3673" formatCode="General">
                  <c:v>0.98610203771153704</c:v>
                </c:pt>
                <c:pt idx="3674" formatCode="General">
                  <c:v>0.98637051090448902</c:v>
                </c:pt>
                <c:pt idx="3675" formatCode="General">
                  <c:v>0.986638984097441</c:v>
                </c:pt>
                <c:pt idx="3676" formatCode="General">
                  <c:v>0.98690745729039198</c:v>
                </c:pt>
                <c:pt idx="3677" formatCode="General">
                  <c:v>0.98717593048334396</c:v>
                </c:pt>
                <c:pt idx="3678" formatCode="General">
                  <c:v>0.98744440367629605</c:v>
                </c:pt>
                <c:pt idx="3679" formatCode="General">
                  <c:v>0.98771287686924703</c:v>
                </c:pt>
                <c:pt idx="3680" formatCode="General">
                  <c:v>0.987981350062199</c:v>
                </c:pt>
                <c:pt idx="3681" formatCode="General">
                  <c:v>0.98824982325514998</c:v>
                </c:pt>
                <c:pt idx="3682" formatCode="General">
                  <c:v>0.98851829644810196</c:v>
                </c:pt>
                <c:pt idx="3683" formatCode="General">
                  <c:v>0.98878676964105405</c:v>
                </c:pt>
                <c:pt idx="3684" formatCode="General">
                  <c:v>0.98905524283400503</c:v>
                </c:pt>
                <c:pt idx="3685" formatCode="General">
                  <c:v>0.98932371602695701</c:v>
                </c:pt>
                <c:pt idx="3686" formatCode="General">
                  <c:v>0.98959218921990799</c:v>
                </c:pt>
                <c:pt idx="3687" formatCode="General">
                  <c:v>0.98986066241285997</c:v>
                </c:pt>
                <c:pt idx="3688" formatCode="General">
                  <c:v>0.99012913560581195</c:v>
                </c:pt>
                <c:pt idx="3689" formatCode="General">
                  <c:v>0.99039760879876304</c:v>
                </c:pt>
                <c:pt idx="3690" formatCode="General">
                  <c:v>0.99066608199171502</c:v>
                </c:pt>
                <c:pt idx="3691" formatCode="General">
                  <c:v>0.990934555184667</c:v>
                </c:pt>
                <c:pt idx="3692" formatCode="General">
                  <c:v>0.99120302837761798</c:v>
                </c:pt>
                <c:pt idx="3693" formatCode="General">
                  <c:v>0.99147150157056996</c:v>
                </c:pt>
                <c:pt idx="3694" formatCode="General">
                  <c:v>0.99173997476352205</c:v>
                </c:pt>
                <c:pt idx="3695" formatCode="General">
                  <c:v>0.99200844795647303</c:v>
                </c:pt>
                <c:pt idx="3696" formatCode="General">
                  <c:v>0.99227692114942501</c:v>
                </c:pt>
                <c:pt idx="3697" formatCode="General">
                  <c:v>0.99254539434237599</c:v>
                </c:pt>
                <c:pt idx="3698" formatCode="General">
                  <c:v>0.99281386753532797</c:v>
                </c:pt>
                <c:pt idx="3699" formatCode="General">
                  <c:v>0.99308234072828006</c:v>
                </c:pt>
                <c:pt idx="3700" formatCode="General">
                  <c:v>0.99335081392123104</c:v>
                </c:pt>
                <c:pt idx="3701" formatCode="General">
                  <c:v>0.99361928711418301</c:v>
                </c:pt>
                <c:pt idx="3702" formatCode="General">
                  <c:v>0.99388776030713499</c:v>
                </c:pt>
                <c:pt idx="3703" formatCode="General">
                  <c:v>0.99415623350008597</c:v>
                </c:pt>
                <c:pt idx="3704" formatCode="General">
                  <c:v>0.99442470669303795</c:v>
                </c:pt>
                <c:pt idx="3705" formatCode="General">
                  <c:v>0.99469317988598904</c:v>
                </c:pt>
                <c:pt idx="3706" formatCode="General">
                  <c:v>0.99496165307894102</c:v>
                </c:pt>
                <c:pt idx="3707" formatCode="General">
                  <c:v>0.995230126271893</c:v>
                </c:pt>
                <c:pt idx="3708" formatCode="General">
                  <c:v>0.99549859946484398</c:v>
                </c:pt>
                <c:pt idx="3709" formatCode="General">
                  <c:v>0.99576707265779596</c:v>
                </c:pt>
                <c:pt idx="3710" formatCode="General">
                  <c:v>0.99603554585074805</c:v>
                </c:pt>
                <c:pt idx="3711" formatCode="General">
                  <c:v>0.99630401904369903</c:v>
                </c:pt>
                <c:pt idx="3712" formatCode="General">
                  <c:v>0.99657249223665101</c:v>
                </c:pt>
                <c:pt idx="3713" formatCode="General">
                  <c:v>0.99684096542960199</c:v>
                </c:pt>
                <c:pt idx="3714" formatCode="General">
                  <c:v>0.99710943862255397</c:v>
                </c:pt>
                <c:pt idx="3715" formatCode="General">
                  <c:v>0.99737791181550595</c:v>
                </c:pt>
                <c:pt idx="3716" formatCode="General">
                  <c:v>0.99764638500845704</c:v>
                </c:pt>
                <c:pt idx="3717" formatCode="General">
                  <c:v>0.99791485820140902</c:v>
                </c:pt>
                <c:pt idx="3718" formatCode="General">
                  <c:v>0.998183331394361</c:v>
                </c:pt>
                <c:pt idx="3719" formatCode="General">
                  <c:v>0.99845180458731198</c:v>
                </c:pt>
                <c:pt idx="3720" formatCode="General">
                  <c:v>0.99872027778026395</c:v>
                </c:pt>
                <c:pt idx="3721" formatCode="General">
                  <c:v>0.99898875097321604</c:v>
                </c:pt>
                <c:pt idx="3722" formatCode="General">
                  <c:v>0.99925722416616702</c:v>
                </c:pt>
                <c:pt idx="3723" formatCode="General">
                  <c:v>0.999525697359119</c:v>
                </c:pt>
                <c:pt idx="3724" formatCode="General">
                  <c:v>0.99979417055206998</c:v>
                </c:pt>
              </c:numCache>
            </c:numRef>
          </c:yVal>
          <c:smooth val="0"/>
          <c:extLst>
            <c:ext xmlns:c16="http://schemas.microsoft.com/office/drawing/2014/chart" uri="{C3380CC4-5D6E-409C-BE32-E72D297353CC}">
              <c16:uniqueId val="{00000003-EB1E-2045-ABB9-AD024BEE1250}"/>
            </c:ext>
          </c:extLst>
        </c:ser>
        <c:ser>
          <c:idx val="4"/>
          <c:order val="2"/>
          <c:tx>
            <c:strRef>
              <c:f>Sheet1!$F$1</c:f>
              <c:strCache>
                <c:ptCount val="1"/>
                <c:pt idx="0">
                  <c:v>Column3</c:v>
                </c:pt>
              </c:strCache>
            </c:strRef>
          </c:tx>
          <c:spPr>
            <a:ln w="38100" cap="rnd">
              <a:solidFill>
                <a:schemeClr val="accent1"/>
              </a:solidFill>
              <a:prstDash val="sysDash"/>
              <a:round/>
            </a:ln>
            <a:effectLst/>
          </c:spPr>
          <c:marker>
            <c:symbol val="none"/>
          </c:marker>
          <c:xVal>
            <c:numRef>
              <c:f>Sheet1!$E$2:$E$4132</c:f>
              <c:numCache>
                <c:formatCode>General</c:formatCode>
                <c:ptCount val="4131"/>
              </c:numCache>
            </c:numRef>
          </c:xVal>
          <c:yVal>
            <c:numRef>
              <c:f>Sheet1!$F$2:$F$4132</c:f>
              <c:numCache>
                <c:formatCode>General</c:formatCode>
                <c:ptCount val="4131"/>
              </c:numCache>
            </c:numRef>
          </c:yVal>
          <c:smooth val="0"/>
          <c:extLst>
            <c:ext xmlns:c16="http://schemas.microsoft.com/office/drawing/2014/chart" uri="{C3380CC4-5D6E-409C-BE32-E72D297353CC}">
              <c16:uniqueId val="{00000005-EB1E-2045-ABB9-AD024BEE1250}"/>
            </c:ext>
          </c:extLst>
        </c:ser>
        <c:dLbls>
          <c:showLegendKey val="0"/>
          <c:showVal val="0"/>
          <c:showCatName val="0"/>
          <c:showSerName val="0"/>
          <c:showPercent val="0"/>
          <c:showBubbleSize val="0"/>
        </c:dLbls>
        <c:axId val="602004223"/>
        <c:axId val="593439071"/>
      </c:scatterChart>
      <c:valAx>
        <c:axId val="602004223"/>
        <c:scaling>
          <c:orientation val="minMax"/>
          <c:max val="15"/>
        </c:scaling>
        <c:delete val="0"/>
        <c:axPos val="b"/>
        <c:majorGridlines>
          <c:spPr>
            <a:ln w="9525" cap="flat" cmpd="sng" algn="ctr">
              <a:solidFill>
                <a:schemeClr val="tx2">
                  <a:alpha val="30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a:solidFill>
                      <a:schemeClr val="tx1"/>
                    </a:solidFill>
                  </a:rPr>
                  <a:t>SNR</a:t>
                </a:r>
                <a:r>
                  <a:rPr lang="en-US" sz="2400" baseline="0">
                    <a:solidFill>
                      <a:schemeClr val="tx1"/>
                    </a:solidFill>
                  </a:rPr>
                  <a:t> Error (dB)</a:t>
                </a:r>
                <a:endParaRPr lang="en-US" sz="240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tailEnd type="triangle"/>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593439071"/>
        <c:crosses val="autoZero"/>
        <c:crossBetween val="midCat"/>
      </c:valAx>
      <c:valAx>
        <c:axId val="593439071"/>
        <c:scaling>
          <c:orientation val="minMax"/>
          <c:max val="1"/>
        </c:scaling>
        <c:delete val="0"/>
        <c:axPos val="l"/>
        <c:majorGridlines>
          <c:spPr>
            <a:ln w="9525" cap="flat" cmpd="sng" algn="ctr">
              <a:solidFill>
                <a:schemeClr val="tx2">
                  <a:alpha val="3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CDF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tailEnd type="triangle"/>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02004223"/>
        <c:crosses val="autoZero"/>
        <c:crossBetween val="midCat"/>
      </c:valAx>
      <c:spPr>
        <a:noFill/>
        <a:ln>
          <a:noFill/>
        </a:ln>
        <a:effectLst/>
      </c:spPr>
    </c:plotArea>
    <c:legend>
      <c:legendPos val="r"/>
      <c:legendEntry>
        <c:idx val="2"/>
        <c:delete val="1"/>
      </c:legendEntry>
      <c:layout>
        <c:manualLayout>
          <c:xMode val="edge"/>
          <c:yMode val="edge"/>
          <c:x val="0.52103375434008559"/>
          <c:y val="0.3529929213393781"/>
          <c:w val="0.26025812007874016"/>
          <c:h val="0.2493785722758445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State of the Art</c:v>
                </c:pt>
              </c:strCache>
            </c:strRef>
          </c:tx>
          <c:spPr>
            <a:ln w="38100" cap="rnd">
              <a:solidFill>
                <a:srgbClr val="FF0000"/>
              </a:solidFill>
              <a:prstDash val="lgDashDotDot"/>
              <a:round/>
            </a:ln>
            <a:effectLst/>
          </c:spPr>
          <c:marker>
            <c:symbol val="none"/>
          </c:marker>
          <c:xVal>
            <c:numRef>
              <c:f>Sheet1!$A$2:$A$1441</c:f>
              <c:numCache>
                <c:formatCode>0.00E+00</c:formatCode>
                <c:ptCount val="144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numCache>
            </c:numRef>
          </c:xVal>
          <c:yVal>
            <c:numRef>
              <c:f>Sheet1!$B$2:$B$1441</c:f>
              <c:numCache>
                <c:formatCode>0.00E+00</c:formatCode>
                <c:ptCount val="1440"/>
                <c:pt idx="0">
                  <c:v>0</c:v>
                </c:pt>
                <c:pt idx="1">
                  <c:v>3.1165908312539899E-2</c:v>
                </c:pt>
                <c:pt idx="2">
                  <c:v>4.8583590195215201E-2</c:v>
                </c:pt>
                <c:pt idx="3">
                  <c:v>6.1744703752629998E-2</c:v>
                </c:pt>
                <c:pt idx="4">
                  <c:v>7.2459513674837495E-2</c:v>
                </c:pt>
                <c:pt idx="5">
                  <c:v>8.2146876070258001E-2</c:v>
                </c:pt>
                <c:pt idx="6">
                  <c:v>9.1638534174861994E-2</c:v>
                </c:pt>
                <c:pt idx="7">
                  <c:v>0.101130192279466</c:v>
                </c:pt>
                <c:pt idx="8">
                  <c:v>0.11062185038407001</c:v>
                </c:pt>
                <c:pt idx="9">
                  <c:v>0.120113508488674</c:v>
                </c:pt>
                <c:pt idx="10">
                  <c:v>0.129605166593278</c:v>
                </c:pt>
                <c:pt idx="11">
                  <c:v>0.13909682469788201</c:v>
                </c:pt>
                <c:pt idx="12">
                  <c:v>0.14858848280248599</c:v>
                </c:pt>
                <c:pt idx="13">
                  <c:v>0.15808014090708999</c:v>
                </c:pt>
                <c:pt idx="14">
                  <c:v>0.167571799011694</c:v>
                </c:pt>
                <c:pt idx="15">
                  <c:v>0.17706345711629701</c:v>
                </c:pt>
                <c:pt idx="16">
                  <c:v>0.18655511522090101</c:v>
                </c:pt>
                <c:pt idx="17">
                  <c:v>0.19604677332550499</c:v>
                </c:pt>
                <c:pt idx="18">
                  <c:v>0.205538431430109</c:v>
                </c:pt>
                <c:pt idx="19">
                  <c:v>0.215030089534713</c:v>
                </c:pt>
                <c:pt idx="20">
                  <c:v>0.22452174763931701</c:v>
                </c:pt>
                <c:pt idx="21">
                  <c:v>0.23401340574392099</c:v>
                </c:pt>
                <c:pt idx="22">
                  <c:v>0.24350506384852499</c:v>
                </c:pt>
                <c:pt idx="23">
                  <c:v>0.252996721953129</c:v>
                </c:pt>
                <c:pt idx="24">
                  <c:v>0.26248838005773301</c:v>
                </c:pt>
                <c:pt idx="25">
                  <c:v>0.27198003816233701</c:v>
                </c:pt>
                <c:pt idx="26">
                  <c:v>0.28147169626694102</c:v>
                </c:pt>
                <c:pt idx="27">
                  <c:v>0.29096335437154502</c:v>
                </c:pt>
                <c:pt idx="28">
                  <c:v>0.30045501247614897</c:v>
                </c:pt>
                <c:pt idx="29">
                  <c:v>0.30984881843534401</c:v>
                </c:pt>
                <c:pt idx="30">
                  <c:v>0.31924262439453999</c:v>
                </c:pt>
                <c:pt idx="31">
                  <c:v>0.32863643035373602</c:v>
                </c:pt>
                <c:pt idx="32">
                  <c:v>0.338030236312931</c:v>
                </c:pt>
                <c:pt idx="33">
                  <c:v>0.34742404227212698</c:v>
                </c:pt>
                <c:pt idx="34">
                  <c:v>0.35681784823132201</c:v>
                </c:pt>
                <c:pt idx="35">
                  <c:v>0.36621165419051799</c:v>
                </c:pt>
                <c:pt idx="36">
                  <c:v>0.37560546014971402</c:v>
                </c:pt>
                <c:pt idx="37">
                  <c:v>0.384999266108909</c:v>
                </c:pt>
                <c:pt idx="38">
                  <c:v>0.39439307206810498</c:v>
                </c:pt>
                <c:pt idx="39">
                  <c:v>0.40378687802730101</c:v>
                </c:pt>
                <c:pt idx="40">
                  <c:v>0.41318068398649599</c:v>
                </c:pt>
                <c:pt idx="41">
                  <c:v>0.42247663780028399</c:v>
                </c:pt>
                <c:pt idx="42">
                  <c:v>0.431381183032438</c:v>
                </c:pt>
                <c:pt idx="43">
                  <c:v>0.43960076324673403</c:v>
                </c:pt>
                <c:pt idx="44">
                  <c:v>0.447233230588581</c:v>
                </c:pt>
                <c:pt idx="45">
                  <c:v>0.45388717647634402</c:v>
                </c:pt>
                <c:pt idx="46">
                  <c:v>0.459415822691912</c:v>
                </c:pt>
                <c:pt idx="47">
                  <c:v>0.46450413425314302</c:v>
                </c:pt>
                <c:pt idx="48">
                  <c:v>0.46900533294192498</c:v>
                </c:pt>
                <c:pt idx="49">
                  <c:v>0.47311512304907299</c:v>
                </c:pt>
                <c:pt idx="50">
                  <c:v>0.47683350457458801</c:v>
                </c:pt>
                <c:pt idx="51">
                  <c:v>0.48045403395469399</c:v>
                </c:pt>
                <c:pt idx="52">
                  <c:v>0.483781006898576</c:v>
                </c:pt>
                <c:pt idx="53">
                  <c:v>0.48701012769704999</c:v>
                </c:pt>
                <c:pt idx="54">
                  <c:v>0.49004354420470703</c:v>
                </c:pt>
                <c:pt idx="55">
                  <c:v>0.49297910856695498</c:v>
                </c:pt>
                <c:pt idx="56">
                  <c:v>0.49591467292920399</c:v>
                </c:pt>
                <c:pt idx="57">
                  <c:v>0.498850237291452</c:v>
                </c:pt>
                <c:pt idx="58">
                  <c:v>0.50178580165370101</c:v>
                </c:pt>
                <c:pt idx="59">
                  <c:v>0.50472136601594997</c:v>
                </c:pt>
                <c:pt idx="60">
                  <c:v>0.50765693037819803</c:v>
                </c:pt>
                <c:pt idx="61">
                  <c:v>0.51059249474044699</c:v>
                </c:pt>
                <c:pt idx="62">
                  <c:v>0.51352805910269494</c:v>
                </c:pt>
                <c:pt idx="63">
                  <c:v>0.51646362346494401</c:v>
                </c:pt>
                <c:pt idx="64">
                  <c:v>0.51939918782719297</c:v>
                </c:pt>
                <c:pt idx="65">
                  <c:v>0.52233475218944203</c:v>
                </c:pt>
                <c:pt idx="66">
                  <c:v>0.52527031655168999</c:v>
                </c:pt>
                <c:pt idx="67">
                  <c:v>0.52820588091393905</c:v>
                </c:pt>
                <c:pt idx="68">
                  <c:v>0.53114144527618701</c:v>
                </c:pt>
                <c:pt idx="69">
                  <c:v>0.53407700963843596</c:v>
                </c:pt>
                <c:pt idx="70">
                  <c:v>0.53701257400068503</c:v>
                </c:pt>
                <c:pt idx="71">
                  <c:v>0.53994813836293298</c:v>
                </c:pt>
                <c:pt idx="72">
                  <c:v>0.54288370272518205</c:v>
                </c:pt>
                <c:pt idx="73">
                  <c:v>0.545819267087431</c:v>
                </c:pt>
                <c:pt idx="74">
                  <c:v>0.54875483144967896</c:v>
                </c:pt>
                <c:pt idx="75">
                  <c:v>0.55169039581192802</c:v>
                </c:pt>
                <c:pt idx="76">
                  <c:v>0.55462596017417698</c:v>
                </c:pt>
                <c:pt idx="77">
                  <c:v>0.55756152453642505</c:v>
                </c:pt>
                <c:pt idx="78">
                  <c:v>0.560497088898674</c:v>
                </c:pt>
                <c:pt idx="79">
                  <c:v>0.56343265326092296</c:v>
                </c:pt>
                <c:pt idx="80">
                  <c:v>0.56636821762317102</c:v>
                </c:pt>
                <c:pt idx="81">
                  <c:v>0.56930378198541998</c:v>
                </c:pt>
                <c:pt idx="82">
                  <c:v>0.57223934634766804</c:v>
                </c:pt>
                <c:pt idx="83">
                  <c:v>0.575174910709917</c:v>
                </c:pt>
                <c:pt idx="84">
                  <c:v>0.57811047507216595</c:v>
                </c:pt>
                <c:pt idx="85">
                  <c:v>0.58104603943441402</c:v>
                </c:pt>
                <c:pt idx="86">
                  <c:v>0.58398160379666297</c:v>
                </c:pt>
                <c:pt idx="87">
                  <c:v>0.58691716815891204</c:v>
                </c:pt>
                <c:pt idx="88">
                  <c:v>0.58985273252115999</c:v>
                </c:pt>
                <c:pt idx="89">
                  <c:v>0.59278829688340895</c:v>
                </c:pt>
                <c:pt idx="90">
                  <c:v>0.59572386124565702</c:v>
                </c:pt>
                <c:pt idx="91">
                  <c:v>0.59865942560790597</c:v>
                </c:pt>
                <c:pt idx="92">
                  <c:v>0.60159498997015504</c:v>
                </c:pt>
                <c:pt idx="93">
                  <c:v>0.60453055433240299</c:v>
                </c:pt>
                <c:pt idx="94">
                  <c:v>0.60736826654924403</c:v>
                </c:pt>
                <c:pt idx="95">
                  <c:v>0.61020597876608396</c:v>
                </c:pt>
                <c:pt idx="96">
                  <c:v>0.61294583883751597</c:v>
                </c:pt>
                <c:pt idx="97">
                  <c:v>0.61558784676353995</c:v>
                </c:pt>
                <c:pt idx="98">
                  <c:v>0.61822985468956404</c:v>
                </c:pt>
                <c:pt idx="99">
                  <c:v>0.62067615832477097</c:v>
                </c:pt>
                <c:pt idx="100">
                  <c:v>0.623122461959978</c:v>
                </c:pt>
                <c:pt idx="101">
                  <c:v>0.62551983952248102</c:v>
                </c:pt>
                <c:pt idx="102">
                  <c:v>0.62786829101228003</c:v>
                </c:pt>
                <c:pt idx="103">
                  <c:v>0.63011889035667101</c:v>
                </c:pt>
                <c:pt idx="104">
                  <c:v>0.63236948970106099</c:v>
                </c:pt>
                <c:pt idx="105">
                  <c:v>0.63462008904545197</c:v>
                </c:pt>
                <c:pt idx="106">
                  <c:v>0.63687068838984295</c:v>
                </c:pt>
                <c:pt idx="107">
                  <c:v>0.63912128773423305</c:v>
                </c:pt>
                <c:pt idx="108">
                  <c:v>0.64132296100592001</c:v>
                </c:pt>
                <c:pt idx="109">
                  <c:v>0.64347570820490196</c:v>
                </c:pt>
                <c:pt idx="110">
                  <c:v>0.64562845540388403</c:v>
                </c:pt>
                <c:pt idx="111">
                  <c:v>0.64778120260286698</c:v>
                </c:pt>
                <c:pt idx="112">
                  <c:v>0.64993394980184904</c:v>
                </c:pt>
                <c:pt idx="113">
                  <c:v>0.65208669700083099</c:v>
                </c:pt>
                <c:pt idx="114">
                  <c:v>0.65423944419981395</c:v>
                </c:pt>
                <c:pt idx="115">
                  <c:v>0.65639219139879601</c:v>
                </c:pt>
                <c:pt idx="116">
                  <c:v>0.65854493859777796</c:v>
                </c:pt>
                <c:pt idx="117">
                  <c:v>0.660599833651352</c:v>
                </c:pt>
                <c:pt idx="118">
                  <c:v>0.66265472870492603</c:v>
                </c:pt>
                <c:pt idx="119">
                  <c:v>0.66470962375849996</c:v>
                </c:pt>
                <c:pt idx="120">
                  <c:v>0.66666666666666596</c:v>
                </c:pt>
                <c:pt idx="121">
                  <c:v>0.66862370957483197</c:v>
                </c:pt>
                <c:pt idx="122">
                  <c:v>0.67058075248299798</c:v>
                </c:pt>
                <c:pt idx="123">
                  <c:v>0.67253779539116398</c:v>
                </c:pt>
                <c:pt idx="124">
                  <c:v>0.67449483829932899</c:v>
                </c:pt>
                <c:pt idx="125">
                  <c:v>0.676451881207495</c:v>
                </c:pt>
                <c:pt idx="126">
                  <c:v>0.67840892411566101</c:v>
                </c:pt>
                <c:pt idx="127">
                  <c:v>0.68036596702382701</c:v>
                </c:pt>
                <c:pt idx="128">
                  <c:v>0.68232300993199302</c:v>
                </c:pt>
                <c:pt idx="129">
                  <c:v>0.68428005284015803</c:v>
                </c:pt>
                <c:pt idx="130">
                  <c:v>0.68623709574832403</c:v>
                </c:pt>
                <c:pt idx="131">
                  <c:v>0.68819413865649004</c:v>
                </c:pt>
                <c:pt idx="132">
                  <c:v>0.69015118156465605</c:v>
                </c:pt>
                <c:pt idx="133">
                  <c:v>0.69210822447282105</c:v>
                </c:pt>
                <c:pt idx="134">
                  <c:v>0.69406526738098695</c:v>
                </c:pt>
                <c:pt idx="135">
                  <c:v>0.69602231028915296</c:v>
                </c:pt>
                <c:pt idx="136">
                  <c:v>0.69797935319731896</c:v>
                </c:pt>
                <c:pt idx="137">
                  <c:v>0.69993639610548397</c:v>
                </c:pt>
                <c:pt idx="138">
                  <c:v>0.70189343901364998</c:v>
                </c:pt>
                <c:pt idx="139">
                  <c:v>0.70385048192181598</c:v>
                </c:pt>
                <c:pt idx="140">
                  <c:v>0.70580752482998199</c:v>
                </c:pt>
                <c:pt idx="141">
                  <c:v>0.707764567738147</c:v>
                </c:pt>
                <c:pt idx="142">
                  <c:v>0.70972161064631301</c:v>
                </c:pt>
                <c:pt idx="143">
                  <c:v>0.71167865355447901</c:v>
                </c:pt>
                <c:pt idx="144">
                  <c:v>0.71363569646264502</c:v>
                </c:pt>
                <c:pt idx="145">
                  <c:v>0.71559273937081003</c:v>
                </c:pt>
                <c:pt idx="146">
                  <c:v>0.71754978227897603</c:v>
                </c:pt>
                <c:pt idx="147">
                  <c:v>0.71950682518714204</c:v>
                </c:pt>
                <c:pt idx="148">
                  <c:v>0.72146386809530805</c:v>
                </c:pt>
                <c:pt idx="149">
                  <c:v>0.72342091100347405</c:v>
                </c:pt>
                <c:pt idx="150">
                  <c:v>0.72537795391163895</c:v>
                </c:pt>
                <c:pt idx="151">
                  <c:v>0.72733499681980496</c:v>
                </c:pt>
                <c:pt idx="152">
                  <c:v>0.72929203972797096</c:v>
                </c:pt>
                <c:pt idx="153">
                  <c:v>0.73124908263613697</c:v>
                </c:pt>
                <c:pt idx="154">
                  <c:v>0.73320612554430198</c:v>
                </c:pt>
                <c:pt idx="155">
                  <c:v>0.73516316845246799</c:v>
                </c:pt>
                <c:pt idx="156">
                  <c:v>0.73712021136063399</c:v>
                </c:pt>
                <c:pt idx="157">
                  <c:v>0.73897940212339097</c:v>
                </c:pt>
                <c:pt idx="158">
                  <c:v>0.74083859288614895</c:v>
                </c:pt>
                <c:pt idx="159">
                  <c:v>0.74269778364890604</c:v>
                </c:pt>
                <c:pt idx="160">
                  <c:v>0.74455697441166402</c:v>
                </c:pt>
                <c:pt idx="161">
                  <c:v>0.74631831302901297</c:v>
                </c:pt>
                <c:pt idx="162">
                  <c:v>0.74807965164636203</c:v>
                </c:pt>
                <c:pt idx="163">
                  <c:v>0.74984099026371098</c:v>
                </c:pt>
                <c:pt idx="164">
                  <c:v>0.75160232888106104</c:v>
                </c:pt>
                <c:pt idx="165">
                  <c:v>0.75336366749840999</c:v>
                </c:pt>
                <c:pt idx="166">
                  <c:v>0.75512500611575895</c:v>
                </c:pt>
                <c:pt idx="167">
                  <c:v>0.75688634473310801</c:v>
                </c:pt>
                <c:pt idx="168">
                  <c:v>0.75864768335045696</c:v>
                </c:pt>
                <c:pt idx="169">
                  <c:v>0.76040902196780602</c:v>
                </c:pt>
                <c:pt idx="170">
                  <c:v>0.76207250843974705</c:v>
                </c:pt>
                <c:pt idx="171">
                  <c:v>0.76373599491168798</c:v>
                </c:pt>
                <c:pt idx="172">
                  <c:v>0.76539948138362901</c:v>
                </c:pt>
                <c:pt idx="173">
                  <c:v>0.76706296785557004</c:v>
                </c:pt>
                <c:pt idx="174">
                  <c:v>0.76872645432751097</c:v>
                </c:pt>
                <c:pt idx="175">
                  <c:v>0.770389940799452</c:v>
                </c:pt>
                <c:pt idx="176">
                  <c:v>0.77205342727139303</c:v>
                </c:pt>
                <c:pt idx="177">
                  <c:v>0.77371691374333396</c:v>
                </c:pt>
                <c:pt idx="178">
                  <c:v>0.77538040021527399</c:v>
                </c:pt>
                <c:pt idx="179">
                  <c:v>0.77704388668721502</c:v>
                </c:pt>
                <c:pt idx="180">
                  <c:v>0.77870737315915595</c:v>
                </c:pt>
                <c:pt idx="181">
                  <c:v>0.78037085963109698</c:v>
                </c:pt>
                <c:pt idx="182">
                  <c:v>0.78203434610303801</c:v>
                </c:pt>
                <c:pt idx="183">
                  <c:v>0.78369783257497905</c:v>
                </c:pt>
                <c:pt idx="184">
                  <c:v>0.78536131904691997</c:v>
                </c:pt>
                <c:pt idx="185">
                  <c:v>0.787024805518861</c:v>
                </c:pt>
                <c:pt idx="186">
                  <c:v>0.78868829199080204</c:v>
                </c:pt>
                <c:pt idx="187">
                  <c:v>0.79035177846274296</c:v>
                </c:pt>
                <c:pt idx="188">
                  <c:v>0.79201526493468399</c:v>
                </c:pt>
                <c:pt idx="189">
                  <c:v>0.79367875140662403</c:v>
                </c:pt>
                <c:pt idx="190">
                  <c:v>0.79534223787856495</c:v>
                </c:pt>
                <c:pt idx="191">
                  <c:v>0.79700572435050598</c:v>
                </c:pt>
                <c:pt idx="192">
                  <c:v>0.79866921082244702</c:v>
                </c:pt>
                <c:pt idx="193">
                  <c:v>0.80033269729438805</c:v>
                </c:pt>
                <c:pt idx="194">
                  <c:v>0.80199618376632897</c:v>
                </c:pt>
                <c:pt idx="195">
                  <c:v>0.80365967023827001</c:v>
                </c:pt>
                <c:pt idx="196">
                  <c:v>0.80532315671021104</c:v>
                </c:pt>
                <c:pt idx="197">
                  <c:v>0.80698664318215196</c:v>
                </c:pt>
                <c:pt idx="198">
                  <c:v>0.808650129654092</c:v>
                </c:pt>
                <c:pt idx="199">
                  <c:v>0.81031361612603303</c:v>
                </c:pt>
                <c:pt idx="200">
                  <c:v>0.81197710259797395</c:v>
                </c:pt>
                <c:pt idx="201">
                  <c:v>0.81364058906991499</c:v>
                </c:pt>
                <c:pt idx="202">
                  <c:v>0.81530407554185602</c:v>
                </c:pt>
                <c:pt idx="203">
                  <c:v>0.81696756201379706</c:v>
                </c:pt>
                <c:pt idx="204">
                  <c:v>0.81863104848573798</c:v>
                </c:pt>
                <c:pt idx="205">
                  <c:v>0.82029453495767901</c:v>
                </c:pt>
                <c:pt idx="206">
                  <c:v>0.82195802142962004</c:v>
                </c:pt>
                <c:pt idx="207">
                  <c:v>0.82352365575615205</c:v>
                </c:pt>
                <c:pt idx="208">
                  <c:v>0.82499143793727603</c:v>
                </c:pt>
                <c:pt idx="209">
                  <c:v>0.82636136797299198</c:v>
                </c:pt>
                <c:pt idx="210">
                  <c:v>0.82773129800870904</c:v>
                </c:pt>
                <c:pt idx="211">
                  <c:v>0.82910122804442399</c:v>
                </c:pt>
                <c:pt idx="212">
                  <c:v>0.83047115808014005</c:v>
                </c:pt>
                <c:pt idx="213">
                  <c:v>0.831841088115857</c:v>
                </c:pt>
                <c:pt idx="214">
                  <c:v>0.83321101815157295</c:v>
                </c:pt>
                <c:pt idx="215">
                  <c:v>0.83458094818728901</c:v>
                </c:pt>
                <c:pt idx="216">
                  <c:v>0.83595087822300496</c:v>
                </c:pt>
                <c:pt idx="217">
                  <c:v>0.83732080825872102</c:v>
                </c:pt>
                <c:pt idx="218">
                  <c:v>0.83869073829443697</c:v>
                </c:pt>
                <c:pt idx="219">
                  <c:v>0.839962816184745</c:v>
                </c:pt>
                <c:pt idx="220">
                  <c:v>0.84103918978423597</c:v>
                </c:pt>
                <c:pt idx="221">
                  <c:v>0.84201771123831903</c:v>
                </c:pt>
                <c:pt idx="222">
                  <c:v>0.84294730661969697</c:v>
                </c:pt>
                <c:pt idx="223">
                  <c:v>0.843827975928372</c:v>
                </c:pt>
                <c:pt idx="224">
                  <c:v>0.84470864523704603</c:v>
                </c:pt>
                <c:pt idx="225">
                  <c:v>0.84558931454572095</c:v>
                </c:pt>
                <c:pt idx="226">
                  <c:v>0.84646998385439598</c:v>
                </c:pt>
                <c:pt idx="227">
                  <c:v>0.84735065316307001</c:v>
                </c:pt>
                <c:pt idx="228">
                  <c:v>0.84823132247174504</c:v>
                </c:pt>
                <c:pt idx="229">
                  <c:v>0.84911199178041896</c:v>
                </c:pt>
                <c:pt idx="230">
                  <c:v>0.84999266108909399</c:v>
                </c:pt>
                <c:pt idx="231">
                  <c:v>0.85087333039776902</c:v>
                </c:pt>
                <c:pt idx="232">
                  <c:v>0.85175399970644305</c:v>
                </c:pt>
                <c:pt idx="233">
                  <c:v>0.85263466901511797</c:v>
                </c:pt>
                <c:pt idx="234">
                  <c:v>0.85351533832379201</c:v>
                </c:pt>
                <c:pt idx="235">
                  <c:v>0.85439600763246704</c:v>
                </c:pt>
                <c:pt idx="236">
                  <c:v>0.85527667694114196</c:v>
                </c:pt>
                <c:pt idx="237">
                  <c:v>0.85615734624981599</c:v>
                </c:pt>
                <c:pt idx="238">
                  <c:v>0.85703801555849102</c:v>
                </c:pt>
                <c:pt idx="239">
                  <c:v>0.85791868486716505</c:v>
                </c:pt>
                <c:pt idx="240">
                  <c:v>0.85879935417583997</c:v>
                </c:pt>
                <c:pt idx="241">
                  <c:v>0.859680023484515</c:v>
                </c:pt>
                <c:pt idx="242">
                  <c:v>0.86056069279318903</c:v>
                </c:pt>
                <c:pt idx="243">
                  <c:v>0.86144136210186395</c:v>
                </c:pt>
                <c:pt idx="244">
                  <c:v>0.86232203141053798</c:v>
                </c:pt>
                <c:pt idx="245">
                  <c:v>0.86320270071921301</c:v>
                </c:pt>
                <c:pt idx="246">
                  <c:v>0.86408337002788804</c:v>
                </c:pt>
                <c:pt idx="247">
                  <c:v>0.86496403933656196</c:v>
                </c:pt>
                <c:pt idx="248">
                  <c:v>0.86584470864523699</c:v>
                </c:pt>
                <c:pt idx="249">
                  <c:v>0.86672537795391102</c:v>
                </c:pt>
                <c:pt idx="250">
                  <c:v>0.86760604726258606</c:v>
                </c:pt>
                <c:pt idx="251">
                  <c:v>0.86848671657125998</c:v>
                </c:pt>
                <c:pt idx="252">
                  <c:v>0.86936738587993501</c:v>
                </c:pt>
                <c:pt idx="253">
                  <c:v>0.87024805518861004</c:v>
                </c:pt>
                <c:pt idx="254">
                  <c:v>0.87112872449728396</c:v>
                </c:pt>
                <c:pt idx="255">
                  <c:v>0.87200939380595899</c:v>
                </c:pt>
                <c:pt idx="256">
                  <c:v>0.87289006311463402</c:v>
                </c:pt>
                <c:pt idx="257">
                  <c:v>0.87377073242330805</c:v>
                </c:pt>
                <c:pt idx="258">
                  <c:v>0.87465140173198297</c:v>
                </c:pt>
                <c:pt idx="259">
                  <c:v>0.875532071040657</c:v>
                </c:pt>
                <c:pt idx="260">
                  <c:v>0.87641274034933203</c:v>
                </c:pt>
                <c:pt idx="261">
                  <c:v>0.87729340965800695</c:v>
                </c:pt>
                <c:pt idx="262">
                  <c:v>0.87817407896668098</c:v>
                </c:pt>
                <c:pt idx="263">
                  <c:v>0.87905474827535601</c:v>
                </c:pt>
                <c:pt idx="264">
                  <c:v>0.87993541758403004</c:v>
                </c:pt>
                <c:pt idx="265">
                  <c:v>0.88081608689270496</c:v>
                </c:pt>
                <c:pt idx="266">
                  <c:v>0.88159890405597097</c:v>
                </c:pt>
                <c:pt idx="267">
                  <c:v>0.88238172121923797</c:v>
                </c:pt>
                <c:pt idx="268">
                  <c:v>0.88316453838250397</c:v>
                </c:pt>
                <c:pt idx="269">
                  <c:v>0.88394735554576997</c:v>
                </c:pt>
                <c:pt idx="270">
                  <c:v>0.88473017270903598</c:v>
                </c:pt>
                <c:pt idx="271">
                  <c:v>0.88551298987230298</c:v>
                </c:pt>
                <c:pt idx="272">
                  <c:v>0.88629580703556898</c:v>
                </c:pt>
                <c:pt idx="273">
                  <c:v>0.88698077205342696</c:v>
                </c:pt>
                <c:pt idx="274">
                  <c:v>0.88766573707128504</c:v>
                </c:pt>
                <c:pt idx="275">
                  <c:v>0.88835070208914302</c:v>
                </c:pt>
                <c:pt idx="276">
                  <c:v>0.88903566710700099</c:v>
                </c:pt>
                <c:pt idx="277">
                  <c:v>0.88972063212485897</c:v>
                </c:pt>
                <c:pt idx="278">
                  <c:v>0.89040559714271705</c:v>
                </c:pt>
                <c:pt idx="279">
                  <c:v>0.89109056216057503</c:v>
                </c:pt>
                <c:pt idx="280">
                  <c:v>0.891775527178433</c:v>
                </c:pt>
                <c:pt idx="281">
                  <c:v>0.89246049219629098</c:v>
                </c:pt>
                <c:pt idx="282">
                  <c:v>0.89314545721414895</c:v>
                </c:pt>
                <c:pt idx="283">
                  <c:v>0.89383042223200704</c:v>
                </c:pt>
                <c:pt idx="284">
                  <c:v>0.89451538724986501</c:v>
                </c:pt>
                <c:pt idx="285">
                  <c:v>0.89520035226772299</c:v>
                </c:pt>
                <c:pt idx="286">
                  <c:v>0.89588531728558096</c:v>
                </c:pt>
                <c:pt idx="287">
                  <c:v>0.89657028230343905</c:v>
                </c:pt>
                <c:pt idx="288">
                  <c:v>0.89725524732129702</c:v>
                </c:pt>
                <c:pt idx="289">
                  <c:v>0.897940212339155</c:v>
                </c:pt>
                <c:pt idx="290">
                  <c:v>0.89862517735701297</c:v>
                </c:pt>
                <c:pt idx="291">
                  <c:v>0.89931014237487095</c:v>
                </c:pt>
                <c:pt idx="292">
                  <c:v>0.89999510739273003</c:v>
                </c:pt>
                <c:pt idx="293">
                  <c:v>0.90068007241058701</c:v>
                </c:pt>
                <c:pt idx="294">
                  <c:v>0.90136503742844498</c:v>
                </c:pt>
                <c:pt idx="295">
                  <c:v>0.90205000244630396</c:v>
                </c:pt>
                <c:pt idx="296">
                  <c:v>0.90273496746416104</c:v>
                </c:pt>
                <c:pt idx="297">
                  <c:v>0.90341993248202002</c:v>
                </c:pt>
                <c:pt idx="298">
                  <c:v>0.90410489749987799</c:v>
                </c:pt>
                <c:pt idx="299">
                  <c:v>0.90478986251773597</c:v>
                </c:pt>
                <c:pt idx="300">
                  <c:v>0.90547482753559305</c:v>
                </c:pt>
                <c:pt idx="301">
                  <c:v>0.90615979255345203</c:v>
                </c:pt>
                <c:pt idx="302">
                  <c:v>0.90684475757131</c:v>
                </c:pt>
                <c:pt idx="303">
                  <c:v>0.90752972258916798</c:v>
                </c:pt>
                <c:pt idx="304">
                  <c:v>0.90821468760702595</c:v>
                </c:pt>
                <c:pt idx="305">
                  <c:v>0.90889965262488404</c:v>
                </c:pt>
                <c:pt idx="306">
                  <c:v>0.90958461764274201</c:v>
                </c:pt>
                <c:pt idx="307">
                  <c:v>0.91026958266059999</c:v>
                </c:pt>
                <c:pt idx="308">
                  <c:v>0.91095454767845796</c:v>
                </c:pt>
                <c:pt idx="309">
                  <c:v>0.91163951269631605</c:v>
                </c:pt>
                <c:pt idx="310">
                  <c:v>0.91232447771417402</c:v>
                </c:pt>
                <c:pt idx="311">
                  <c:v>0.91300944273203199</c:v>
                </c:pt>
                <c:pt idx="312">
                  <c:v>0.91369440774988997</c:v>
                </c:pt>
                <c:pt idx="313">
                  <c:v>0.91437937276774806</c:v>
                </c:pt>
                <c:pt idx="314">
                  <c:v>0.91506433778560603</c:v>
                </c:pt>
                <c:pt idx="315">
                  <c:v>0.915749302803464</c:v>
                </c:pt>
                <c:pt idx="316">
                  <c:v>0.91643426782132198</c:v>
                </c:pt>
                <c:pt idx="317">
                  <c:v>0.91711923283917995</c:v>
                </c:pt>
                <c:pt idx="318">
                  <c:v>0.91780419785703804</c:v>
                </c:pt>
                <c:pt idx="319">
                  <c:v>0.91848916287489601</c:v>
                </c:pt>
                <c:pt idx="320">
                  <c:v>0.91917412789275399</c:v>
                </c:pt>
                <c:pt idx="321">
                  <c:v>0.91985909291061196</c:v>
                </c:pt>
                <c:pt idx="322">
                  <c:v>0.92054405792847005</c:v>
                </c:pt>
                <c:pt idx="323">
                  <c:v>0.92122902294632802</c:v>
                </c:pt>
                <c:pt idx="324">
                  <c:v>0.921913987964186</c:v>
                </c:pt>
                <c:pt idx="325">
                  <c:v>0.92259895298204397</c:v>
                </c:pt>
                <c:pt idx="326">
                  <c:v>0.92328391799990195</c:v>
                </c:pt>
                <c:pt idx="327">
                  <c:v>0.92396888301776003</c:v>
                </c:pt>
                <c:pt idx="328">
                  <c:v>0.92465384803561801</c:v>
                </c:pt>
                <c:pt idx="329">
                  <c:v>0.92533881305347598</c:v>
                </c:pt>
                <c:pt idx="330">
                  <c:v>0.92602377807133396</c:v>
                </c:pt>
                <c:pt idx="331">
                  <c:v>0.92670874308919204</c:v>
                </c:pt>
                <c:pt idx="332">
                  <c:v>0.92739370810705002</c:v>
                </c:pt>
                <c:pt idx="333">
                  <c:v>0.92807867312490799</c:v>
                </c:pt>
                <c:pt idx="334">
                  <c:v>0.92876363814276597</c:v>
                </c:pt>
                <c:pt idx="335">
                  <c:v>0.92944860316062405</c:v>
                </c:pt>
                <c:pt idx="336">
                  <c:v>0.93013356817848203</c:v>
                </c:pt>
                <c:pt idx="337">
                  <c:v>0.93081853319634</c:v>
                </c:pt>
                <c:pt idx="338">
                  <c:v>0.93150349821419798</c:v>
                </c:pt>
                <c:pt idx="339">
                  <c:v>0.93218846323205595</c:v>
                </c:pt>
                <c:pt idx="340">
                  <c:v>0.93287342824991404</c:v>
                </c:pt>
                <c:pt idx="341">
                  <c:v>0.93355839326777201</c:v>
                </c:pt>
                <c:pt idx="342">
                  <c:v>0.93424335828562999</c:v>
                </c:pt>
                <c:pt idx="343">
                  <c:v>0.93492832330348796</c:v>
                </c:pt>
                <c:pt idx="344">
                  <c:v>0.93561328832134605</c:v>
                </c:pt>
                <c:pt idx="345">
                  <c:v>0.93629825333920402</c:v>
                </c:pt>
                <c:pt idx="346">
                  <c:v>0.936983218357062</c:v>
                </c:pt>
                <c:pt idx="347">
                  <c:v>0.93766818337491997</c:v>
                </c:pt>
                <c:pt idx="348">
                  <c:v>0.93835314839277795</c:v>
                </c:pt>
                <c:pt idx="349">
                  <c:v>0.93903811341063603</c:v>
                </c:pt>
                <c:pt idx="350">
                  <c:v>0.93962522628308598</c:v>
                </c:pt>
                <c:pt idx="351">
                  <c:v>0.94021233915553604</c:v>
                </c:pt>
                <c:pt idx="352">
                  <c:v>0.94079945202798598</c:v>
                </c:pt>
                <c:pt idx="353">
                  <c:v>0.94138656490043504</c:v>
                </c:pt>
                <c:pt idx="354">
                  <c:v>0.94197367777288499</c:v>
                </c:pt>
                <c:pt idx="355">
                  <c:v>0.94256079064533504</c:v>
                </c:pt>
                <c:pt idx="356">
                  <c:v>0.94314790351778399</c:v>
                </c:pt>
                <c:pt idx="357">
                  <c:v>0.94373501639023405</c:v>
                </c:pt>
                <c:pt idx="358">
                  <c:v>0.944322129262684</c:v>
                </c:pt>
                <c:pt idx="359">
                  <c:v>0.94490924213513405</c:v>
                </c:pt>
                <c:pt idx="360">
                  <c:v>0.945496355007583</c:v>
                </c:pt>
                <c:pt idx="361">
                  <c:v>0.94608346788003295</c:v>
                </c:pt>
                <c:pt idx="362">
                  <c:v>0.946670580752483</c:v>
                </c:pt>
                <c:pt idx="363">
                  <c:v>0.94725769362493295</c:v>
                </c:pt>
                <c:pt idx="364">
                  <c:v>0.94784480649738201</c:v>
                </c:pt>
                <c:pt idx="365">
                  <c:v>0.94843191936983196</c:v>
                </c:pt>
                <c:pt idx="366">
                  <c:v>0.94901903224228201</c:v>
                </c:pt>
                <c:pt idx="367">
                  <c:v>0.94960614511473196</c:v>
                </c:pt>
                <c:pt idx="368">
                  <c:v>0.95019325798718102</c:v>
                </c:pt>
                <c:pt idx="369">
                  <c:v>0.95078037085963096</c:v>
                </c:pt>
                <c:pt idx="370">
                  <c:v>0.95136748373208102</c:v>
                </c:pt>
                <c:pt idx="371">
                  <c:v>0.95195459660452997</c:v>
                </c:pt>
                <c:pt idx="372">
                  <c:v>0.95254170947698003</c:v>
                </c:pt>
                <c:pt idx="373">
                  <c:v>0.95312882234942997</c:v>
                </c:pt>
                <c:pt idx="374">
                  <c:v>0.95371593522188003</c:v>
                </c:pt>
                <c:pt idx="375">
                  <c:v>0.95430304809432898</c:v>
                </c:pt>
                <c:pt idx="376">
                  <c:v>0.95489016096677903</c:v>
                </c:pt>
                <c:pt idx="377">
                  <c:v>0.95547727383922898</c:v>
                </c:pt>
                <c:pt idx="378">
                  <c:v>0.95606438671167904</c:v>
                </c:pt>
                <c:pt idx="379">
                  <c:v>0.95665149958412798</c:v>
                </c:pt>
                <c:pt idx="380">
                  <c:v>0.95723861245657804</c:v>
                </c:pt>
                <c:pt idx="381">
                  <c:v>0.95782572532902799</c:v>
                </c:pt>
                <c:pt idx="382">
                  <c:v>0.95841283820147705</c:v>
                </c:pt>
                <c:pt idx="383">
                  <c:v>0.95899995107392699</c:v>
                </c:pt>
                <c:pt idx="384">
                  <c:v>0.95958706394637705</c:v>
                </c:pt>
                <c:pt idx="385">
                  <c:v>0.960174176818827</c:v>
                </c:pt>
                <c:pt idx="386">
                  <c:v>0.96076128969127605</c:v>
                </c:pt>
                <c:pt idx="387">
                  <c:v>0.961348402563726</c:v>
                </c:pt>
                <c:pt idx="388">
                  <c:v>0.96193551543617595</c:v>
                </c:pt>
                <c:pt idx="389">
                  <c:v>0.96252262830862501</c:v>
                </c:pt>
                <c:pt idx="390">
                  <c:v>0.96310974118107495</c:v>
                </c:pt>
                <c:pt idx="391">
                  <c:v>0.96369685405352501</c:v>
                </c:pt>
                <c:pt idx="392">
                  <c:v>0.96428396692597496</c:v>
                </c:pt>
                <c:pt idx="393">
                  <c:v>0.96487107979842401</c:v>
                </c:pt>
                <c:pt idx="394">
                  <c:v>0.96545819267087396</c:v>
                </c:pt>
                <c:pt idx="395">
                  <c:v>0.96604530554332402</c:v>
                </c:pt>
                <c:pt idx="396">
                  <c:v>0.96663241841577396</c:v>
                </c:pt>
                <c:pt idx="397">
                  <c:v>0.96721953128822302</c:v>
                </c:pt>
                <c:pt idx="398">
                  <c:v>0.96780664416067297</c:v>
                </c:pt>
                <c:pt idx="399">
                  <c:v>0.96839375703312303</c:v>
                </c:pt>
                <c:pt idx="400">
                  <c:v>0.96898086990557297</c:v>
                </c:pt>
                <c:pt idx="401">
                  <c:v>0.96956798277802203</c:v>
                </c:pt>
                <c:pt idx="402">
                  <c:v>0.97015509565047198</c:v>
                </c:pt>
                <c:pt idx="403">
                  <c:v>0.97074220852292203</c:v>
                </c:pt>
                <c:pt idx="404">
                  <c:v>0.97132932139537098</c:v>
                </c:pt>
                <c:pt idx="405">
                  <c:v>0.97191643426782104</c:v>
                </c:pt>
                <c:pt idx="406">
                  <c:v>0.97250354714027099</c:v>
                </c:pt>
                <c:pt idx="407">
                  <c:v>0.97309066001272104</c:v>
                </c:pt>
                <c:pt idx="408">
                  <c:v>0.97367777288516999</c:v>
                </c:pt>
                <c:pt idx="409">
                  <c:v>0.97426488575762005</c:v>
                </c:pt>
                <c:pt idx="410">
                  <c:v>0.97485199863006999</c:v>
                </c:pt>
                <c:pt idx="411">
                  <c:v>0.97543911150251905</c:v>
                </c:pt>
                <c:pt idx="412">
                  <c:v>0.976026224374969</c:v>
                </c:pt>
                <c:pt idx="413">
                  <c:v>0.97661333724741906</c:v>
                </c:pt>
                <c:pt idx="414">
                  <c:v>0.977200450119869</c:v>
                </c:pt>
                <c:pt idx="415">
                  <c:v>0.97778756299231895</c:v>
                </c:pt>
                <c:pt idx="416">
                  <c:v>0.97837467586476801</c:v>
                </c:pt>
                <c:pt idx="417">
                  <c:v>0.97896178873721795</c:v>
                </c:pt>
                <c:pt idx="418">
                  <c:v>0.97954890160966801</c:v>
                </c:pt>
                <c:pt idx="419">
                  <c:v>0.98013601448211696</c:v>
                </c:pt>
                <c:pt idx="420">
                  <c:v>0.98072312735456701</c:v>
                </c:pt>
                <c:pt idx="421">
                  <c:v>0.98131024022701696</c:v>
                </c:pt>
                <c:pt idx="422">
                  <c:v>0.98189735309946602</c:v>
                </c:pt>
                <c:pt idx="423">
                  <c:v>0.98248446597191597</c:v>
                </c:pt>
                <c:pt idx="424">
                  <c:v>0.98307157884436602</c:v>
                </c:pt>
                <c:pt idx="425">
                  <c:v>0.98365869171681597</c:v>
                </c:pt>
                <c:pt idx="426">
                  <c:v>0.98424580458926503</c:v>
                </c:pt>
                <c:pt idx="427">
                  <c:v>0.98483291746171497</c:v>
                </c:pt>
                <c:pt idx="428">
                  <c:v>0.98542003033416503</c:v>
                </c:pt>
                <c:pt idx="429">
                  <c:v>0.98600714320661498</c:v>
                </c:pt>
                <c:pt idx="430">
                  <c:v>0.98659425607906404</c:v>
                </c:pt>
                <c:pt idx="431">
                  <c:v>0.98718136895151398</c:v>
                </c:pt>
                <c:pt idx="432">
                  <c:v>0.98776848182396404</c:v>
                </c:pt>
                <c:pt idx="433">
                  <c:v>0.98835559469641399</c:v>
                </c:pt>
                <c:pt idx="434">
                  <c:v>0.98884485542345502</c:v>
                </c:pt>
                <c:pt idx="435">
                  <c:v>0.98933411615049605</c:v>
                </c:pt>
                <c:pt idx="436">
                  <c:v>0.98962767258672102</c:v>
                </c:pt>
                <c:pt idx="437">
                  <c:v>0.98992122902294599</c:v>
                </c:pt>
                <c:pt idx="438">
                  <c:v>0.99021478545917097</c:v>
                </c:pt>
                <c:pt idx="439">
                  <c:v>0.99050834189539605</c:v>
                </c:pt>
                <c:pt idx="440">
                  <c:v>0.99080189833162102</c:v>
                </c:pt>
                <c:pt idx="441">
                  <c:v>0.99099760262243697</c:v>
                </c:pt>
                <c:pt idx="442">
                  <c:v>0.991095454767846</c:v>
                </c:pt>
                <c:pt idx="443">
                  <c:v>0.99119330691325402</c:v>
                </c:pt>
                <c:pt idx="444">
                  <c:v>0.99129115905866205</c:v>
                </c:pt>
                <c:pt idx="445">
                  <c:v>0.99138901120406997</c:v>
                </c:pt>
                <c:pt idx="446">
                  <c:v>0.991486863349479</c:v>
                </c:pt>
                <c:pt idx="447">
                  <c:v>0.99158471549488703</c:v>
                </c:pt>
                <c:pt idx="448">
                  <c:v>0.99168256764029505</c:v>
                </c:pt>
                <c:pt idx="449">
                  <c:v>0.99178041978570297</c:v>
                </c:pt>
                <c:pt idx="450">
                  <c:v>0.991878271931112</c:v>
                </c:pt>
                <c:pt idx="451">
                  <c:v>0.99197612407652003</c:v>
                </c:pt>
                <c:pt idx="452">
                  <c:v>0.99207397622192794</c:v>
                </c:pt>
                <c:pt idx="453">
                  <c:v>0.99217182836733697</c:v>
                </c:pt>
                <c:pt idx="454">
                  <c:v>0.992269680512745</c:v>
                </c:pt>
                <c:pt idx="455">
                  <c:v>0.99236753265815303</c:v>
                </c:pt>
                <c:pt idx="456">
                  <c:v>0.99246538480356195</c:v>
                </c:pt>
                <c:pt idx="457">
                  <c:v>0.99256323694896997</c:v>
                </c:pt>
                <c:pt idx="458">
                  <c:v>0.992661089094378</c:v>
                </c:pt>
                <c:pt idx="459">
                  <c:v>0.99275894123978603</c:v>
                </c:pt>
                <c:pt idx="460">
                  <c:v>0.99285679338519495</c:v>
                </c:pt>
                <c:pt idx="461">
                  <c:v>0.99295464553060298</c:v>
                </c:pt>
                <c:pt idx="462">
                  <c:v>0.993052497676011</c:v>
                </c:pt>
                <c:pt idx="463">
                  <c:v>0.99315034982142003</c:v>
                </c:pt>
                <c:pt idx="464">
                  <c:v>0.99324820196682795</c:v>
                </c:pt>
                <c:pt idx="465">
                  <c:v>0.99334605411223598</c:v>
                </c:pt>
                <c:pt idx="466">
                  <c:v>0.993443906257644</c:v>
                </c:pt>
                <c:pt idx="467">
                  <c:v>0.99354175840305303</c:v>
                </c:pt>
                <c:pt idx="468">
                  <c:v>0.99363961054846095</c:v>
                </c:pt>
                <c:pt idx="469">
                  <c:v>0.99373746269386898</c:v>
                </c:pt>
                <c:pt idx="470">
                  <c:v>0.99383531483927801</c:v>
                </c:pt>
                <c:pt idx="471">
                  <c:v>0.99393316698468603</c:v>
                </c:pt>
                <c:pt idx="472">
                  <c:v>0.99403101913009395</c:v>
                </c:pt>
                <c:pt idx="473">
                  <c:v>0.99412887127550198</c:v>
                </c:pt>
                <c:pt idx="474">
                  <c:v>0.99422672342091101</c:v>
                </c:pt>
                <c:pt idx="475">
                  <c:v>0.99432457556631904</c:v>
                </c:pt>
                <c:pt idx="476">
                  <c:v>0.99442242771172695</c:v>
                </c:pt>
                <c:pt idx="477">
                  <c:v>0.99452027985713598</c:v>
                </c:pt>
                <c:pt idx="478">
                  <c:v>0.99461813200254401</c:v>
                </c:pt>
                <c:pt idx="479">
                  <c:v>0.99471598414795204</c:v>
                </c:pt>
                <c:pt idx="480">
                  <c:v>0.99481383629335995</c:v>
                </c:pt>
                <c:pt idx="481">
                  <c:v>0.99491168843876898</c:v>
                </c:pt>
                <c:pt idx="482">
                  <c:v>0.99500954058417701</c:v>
                </c:pt>
                <c:pt idx="483">
                  <c:v>0.99510739272958504</c:v>
                </c:pt>
                <c:pt idx="484">
                  <c:v>0.99520524487499396</c:v>
                </c:pt>
                <c:pt idx="485">
                  <c:v>0.99530309702040198</c:v>
                </c:pt>
                <c:pt idx="486">
                  <c:v>0.99540094916581001</c:v>
                </c:pt>
                <c:pt idx="487">
                  <c:v>0.99549880131121804</c:v>
                </c:pt>
                <c:pt idx="488">
                  <c:v>0.99559665345662696</c:v>
                </c:pt>
                <c:pt idx="489">
                  <c:v>0.99569450560203498</c:v>
                </c:pt>
                <c:pt idx="490">
                  <c:v>0.99579235774744301</c:v>
                </c:pt>
                <c:pt idx="491">
                  <c:v>0.99589020989285204</c:v>
                </c:pt>
                <c:pt idx="492">
                  <c:v>0.99598806203825996</c:v>
                </c:pt>
                <c:pt idx="493">
                  <c:v>0.99608591418366799</c:v>
                </c:pt>
                <c:pt idx="494">
                  <c:v>0.99618376632907701</c:v>
                </c:pt>
                <c:pt idx="495">
                  <c:v>0.99628161847448504</c:v>
                </c:pt>
                <c:pt idx="496">
                  <c:v>0.99637947061989296</c:v>
                </c:pt>
                <c:pt idx="497">
                  <c:v>0.99647732276530099</c:v>
                </c:pt>
                <c:pt idx="498">
                  <c:v>0.99657517491071002</c:v>
                </c:pt>
                <c:pt idx="499">
                  <c:v>0.99667302705611804</c:v>
                </c:pt>
                <c:pt idx="500">
                  <c:v>0.99677087920152596</c:v>
                </c:pt>
                <c:pt idx="501">
                  <c:v>0.99686873134693499</c:v>
                </c:pt>
                <c:pt idx="502">
                  <c:v>0.99696658349234302</c:v>
                </c:pt>
                <c:pt idx="503">
                  <c:v>0.99706443563775105</c:v>
                </c:pt>
                <c:pt idx="504">
                  <c:v>0.99716228778315996</c:v>
                </c:pt>
                <c:pt idx="505">
                  <c:v>0.99726013992856799</c:v>
                </c:pt>
                <c:pt idx="506">
                  <c:v>0.99735799207397602</c:v>
                </c:pt>
                <c:pt idx="507">
                  <c:v>0.99745584421938405</c:v>
                </c:pt>
                <c:pt idx="508">
                  <c:v>0.99755369636479296</c:v>
                </c:pt>
                <c:pt idx="509">
                  <c:v>0.99765154851020099</c:v>
                </c:pt>
                <c:pt idx="510">
                  <c:v>0.99774940065560902</c:v>
                </c:pt>
                <c:pt idx="511">
                  <c:v>0.99784725280101705</c:v>
                </c:pt>
                <c:pt idx="512">
                  <c:v>0.99794510494642596</c:v>
                </c:pt>
                <c:pt idx="513">
                  <c:v>0.99804295709183399</c:v>
                </c:pt>
                <c:pt idx="514">
                  <c:v>0.99814080923724202</c:v>
                </c:pt>
                <c:pt idx="515">
                  <c:v>0.99823866138265105</c:v>
                </c:pt>
                <c:pt idx="516">
                  <c:v>0.99833651352805897</c:v>
                </c:pt>
                <c:pt idx="517">
                  <c:v>0.99843436567346699</c:v>
                </c:pt>
                <c:pt idx="518">
                  <c:v>0.99853221781887602</c:v>
                </c:pt>
                <c:pt idx="519">
                  <c:v>0.99863006996428405</c:v>
                </c:pt>
                <c:pt idx="520">
                  <c:v>0.99872792210969197</c:v>
                </c:pt>
                <c:pt idx="521">
                  <c:v>0.9988257742551</c:v>
                </c:pt>
                <c:pt idx="522">
                  <c:v>0.99892362640050902</c:v>
                </c:pt>
                <c:pt idx="523">
                  <c:v>0.99902147854591705</c:v>
                </c:pt>
                <c:pt idx="524">
                  <c:v>0.99911933069132497</c:v>
                </c:pt>
                <c:pt idx="525">
                  <c:v>0.999217182836733</c:v>
                </c:pt>
                <c:pt idx="526">
                  <c:v>0.99931503498214203</c:v>
                </c:pt>
                <c:pt idx="527">
                  <c:v>0.99941288712755005</c:v>
                </c:pt>
                <c:pt idx="528">
                  <c:v>0.99951073927295797</c:v>
                </c:pt>
                <c:pt idx="529">
                  <c:v>0.999608591418367</c:v>
                </c:pt>
                <c:pt idx="530">
                  <c:v>0.99970644356377503</c:v>
                </c:pt>
                <c:pt idx="531">
                  <c:v>0.99980429570918306</c:v>
                </c:pt>
                <c:pt idx="532">
                  <c:v>0.99990214785459197</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pt idx="1000">
                  <c:v>1</c:v>
                </c:pt>
                <c:pt idx="1001">
                  <c:v>1</c:v>
                </c:pt>
                <c:pt idx="1002">
                  <c:v>1</c:v>
                </c:pt>
                <c:pt idx="1003">
                  <c:v>1</c:v>
                </c:pt>
                <c:pt idx="1004">
                  <c:v>1</c:v>
                </c:pt>
                <c:pt idx="1005">
                  <c:v>1</c:v>
                </c:pt>
                <c:pt idx="1006">
                  <c:v>1</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1</c:v>
                </c:pt>
                <c:pt idx="1100">
                  <c:v>1</c:v>
                </c:pt>
                <c:pt idx="1101">
                  <c:v>1</c:v>
                </c:pt>
                <c:pt idx="1102">
                  <c:v>1</c:v>
                </c:pt>
                <c:pt idx="1103">
                  <c:v>1</c:v>
                </c:pt>
                <c:pt idx="1104">
                  <c:v>1</c:v>
                </c:pt>
                <c:pt idx="1105">
                  <c:v>1</c:v>
                </c:pt>
                <c:pt idx="1106">
                  <c:v>1</c:v>
                </c:pt>
                <c:pt idx="1107">
                  <c:v>1</c:v>
                </c:pt>
                <c:pt idx="1108">
                  <c:v>1</c:v>
                </c:pt>
                <c:pt idx="1109">
                  <c:v>1</c:v>
                </c:pt>
                <c:pt idx="1110">
                  <c:v>1</c:v>
                </c:pt>
                <c:pt idx="1111">
                  <c:v>1</c:v>
                </c:pt>
                <c:pt idx="1112">
                  <c:v>1</c:v>
                </c:pt>
                <c:pt idx="1113">
                  <c:v>1</c:v>
                </c:pt>
                <c:pt idx="1114">
                  <c:v>1</c:v>
                </c:pt>
                <c:pt idx="1115">
                  <c:v>1</c:v>
                </c:pt>
                <c:pt idx="1116">
                  <c:v>1</c:v>
                </c:pt>
                <c:pt idx="1117">
                  <c:v>1</c:v>
                </c:pt>
                <c:pt idx="1118">
                  <c:v>1</c:v>
                </c:pt>
                <c:pt idx="1119">
                  <c:v>1</c:v>
                </c:pt>
                <c:pt idx="1120">
                  <c:v>1</c:v>
                </c:pt>
                <c:pt idx="1121">
                  <c:v>1</c:v>
                </c:pt>
                <c:pt idx="1122">
                  <c:v>1</c:v>
                </c:pt>
                <c:pt idx="1123">
                  <c:v>1</c:v>
                </c:pt>
                <c:pt idx="1124">
                  <c:v>1</c:v>
                </c:pt>
                <c:pt idx="1125">
                  <c:v>1</c:v>
                </c:pt>
                <c:pt idx="1126">
                  <c:v>1</c:v>
                </c:pt>
                <c:pt idx="1127">
                  <c:v>1</c:v>
                </c:pt>
                <c:pt idx="1128">
                  <c:v>1</c:v>
                </c:pt>
                <c:pt idx="1129">
                  <c:v>1</c:v>
                </c:pt>
                <c:pt idx="1130">
                  <c:v>1</c:v>
                </c:pt>
                <c:pt idx="1131">
                  <c:v>1</c:v>
                </c:pt>
                <c:pt idx="1132">
                  <c:v>1</c:v>
                </c:pt>
                <c:pt idx="1133">
                  <c:v>1</c:v>
                </c:pt>
                <c:pt idx="1134">
                  <c:v>1</c:v>
                </c:pt>
                <c:pt idx="1135">
                  <c:v>1</c:v>
                </c:pt>
                <c:pt idx="1136">
                  <c:v>1</c:v>
                </c:pt>
                <c:pt idx="1137">
                  <c:v>1</c:v>
                </c:pt>
                <c:pt idx="1138">
                  <c:v>1</c:v>
                </c:pt>
                <c:pt idx="1139">
                  <c:v>1</c:v>
                </c:pt>
                <c:pt idx="1140">
                  <c:v>1</c:v>
                </c:pt>
                <c:pt idx="1141">
                  <c:v>1</c:v>
                </c:pt>
                <c:pt idx="1142">
                  <c:v>1</c:v>
                </c:pt>
                <c:pt idx="1143">
                  <c:v>1</c:v>
                </c:pt>
                <c:pt idx="1144">
                  <c:v>1</c:v>
                </c:pt>
                <c:pt idx="1145">
                  <c:v>1</c:v>
                </c:pt>
                <c:pt idx="1146">
                  <c:v>1</c:v>
                </c:pt>
                <c:pt idx="1147">
                  <c:v>1</c:v>
                </c:pt>
                <c:pt idx="1148">
                  <c:v>1</c:v>
                </c:pt>
                <c:pt idx="1149">
                  <c:v>1</c:v>
                </c:pt>
                <c:pt idx="1150">
                  <c:v>1</c:v>
                </c:pt>
                <c:pt idx="1151">
                  <c:v>1</c:v>
                </c:pt>
                <c:pt idx="1152">
                  <c:v>1</c:v>
                </c:pt>
                <c:pt idx="1153">
                  <c:v>1</c:v>
                </c:pt>
                <c:pt idx="1154">
                  <c:v>1</c:v>
                </c:pt>
                <c:pt idx="1155">
                  <c:v>1</c:v>
                </c:pt>
                <c:pt idx="1156">
                  <c:v>1</c:v>
                </c:pt>
                <c:pt idx="1157">
                  <c:v>1</c:v>
                </c:pt>
                <c:pt idx="1158">
                  <c:v>1</c:v>
                </c:pt>
                <c:pt idx="1159">
                  <c:v>1</c:v>
                </c:pt>
                <c:pt idx="1160">
                  <c:v>1</c:v>
                </c:pt>
                <c:pt idx="1161">
                  <c:v>1</c:v>
                </c:pt>
                <c:pt idx="1162">
                  <c:v>1</c:v>
                </c:pt>
                <c:pt idx="1163">
                  <c:v>1</c:v>
                </c:pt>
                <c:pt idx="1164">
                  <c:v>1</c:v>
                </c:pt>
                <c:pt idx="1165">
                  <c:v>1</c:v>
                </c:pt>
                <c:pt idx="1166">
                  <c:v>1</c:v>
                </c:pt>
                <c:pt idx="1167">
                  <c:v>1</c:v>
                </c:pt>
                <c:pt idx="1168">
                  <c:v>1</c:v>
                </c:pt>
                <c:pt idx="1169">
                  <c:v>1</c:v>
                </c:pt>
                <c:pt idx="1170">
                  <c:v>1</c:v>
                </c:pt>
                <c:pt idx="1171">
                  <c:v>1</c:v>
                </c:pt>
                <c:pt idx="1172">
                  <c:v>1</c:v>
                </c:pt>
                <c:pt idx="1173">
                  <c:v>1</c:v>
                </c:pt>
                <c:pt idx="1174">
                  <c:v>1</c:v>
                </c:pt>
                <c:pt idx="1175">
                  <c:v>1</c:v>
                </c:pt>
                <c:pt idx="1176">
                  <c:v>1</c:v>
                </c:pt>
                <c:pt idx="1177">
                  <c:v>1</c:v>
                </c:pt>
                <c:pt idx="1178">
                  <c:v>1</c:v>
                </c:pt>
                <c:pt idx="1179">
                  <c:v>1</c:v>
                </c:pt>
                <c:pt idx="1180">
                  <c:v>1</c:v>
                </c:pt>
                <c:pt idx="1181">
                  <c:v>1</c:v>
                </c:pt>
                <c:pt idx="1182">
                  <c:v>1</c:v>
                </c:pt>
                <c:pt idx="1183">
                  <c:v>1</c:v>
                </c:pt>
                <c:pt idx="1184">
                  <c:v>1</c:v>
                </c:pt>
                <c:pt idx="1185">
                  <c:v>1</c:v>
                </c:pt>
                <c:pt idx="1186">
                  <c:v>1</c:v>
                </c:pt>
                <c:pt idx="1187">
                  <c:v>1</c:v>
                </c:pt>
                <c:pt idx="1188">
                  <c:v>1</c:v>
                </c:pt>
                <c:pt idx="1189">
                  <c:v>1</c:v>
                </c:pt>
                <c:pt idx="1190">
                  <c:v>1</c:v>
                </c:pt>
                <c:pt idx="1191">
                  <c:v>1</c:v>
                </c:pt>
                <c:pt idx="1192">
                  <c:v>1</c:v>
                </c:pt>
                <c:pt idx="1193">
                  <c:v>1</c:v>
                </c:pt>
                <c:pt idx="1194">
                  <c:v>1</c:v>
                </c:pt>
                <c:pt idx="1195">
                  <c:v>1</c:v>
                </c:pt>
                <c:pt idx="1196">
                  <c:v>1</c:v>
                </c:pt>
                <c:pt idx="1197">
                  <c:v>1</c:v>
                </c:pt>
                <c:pt idx="1198">
                  <c:v>1</c:v>
                </c:pt>
                <c:pt idx="1199">
                  <c:v>1</c:v>
                </c:pt>
                <c:pt idx="1200">
                  <c:v>1</c:v>
                </c:pt>
                <c:pt idx="1201">
                  <c:v>1</c:v>
                </c:pt>
                <c:pt idx="1202">
                  <c:v>1</c:v>
                </c:pt>
                <c:pt idx="1203">
                  <c:v>1</c:v>
                </c:pt>
                <c:pt idx="1204">
                  <c:v>1</c:v>
                </c:pt>
                <c:pt idx="1205">
                  <c:v>1</c:v>
                </c:pt>
                <c:pt idx="1206">
                  <c:v>1</c:v>
                </c:pt>
                <c:pt idx="1207">
                  <c:v>1</c:v>
                </c:pt>
                <c:pt idx="1208">
                  <c:v>1</c:v>
                </c:pt>
                <c:pt idx="1209">
                  <c:v>1</c:v>
                </c:pt>
                <c:pt idx="1210">
                  <c:v>1</c:v>
                </c:pt>
                <c:pt idx="1211">
                  <c:v>1</c:v>
                </c:pt>
                <c:pt idx="1212">
                  <c:v>1</c:v>
                </c:pt>
                <c:pt idx="1213">
                  <c:v>1</c:v>
                </c:pt>
                <c:pt idx="1214">
                  <c:v>1</c:v>
                </c:pt>
                <c:pt idx="1215">
                  <c:v>1</c:v>
                </c:pt>
                <c:pt idx="1216">
                  <c:v>1</c:v>
                </c:pt>
                <c:pt idx="1217">
                  <c:v>1</c:v>
                </c:pt>
                <c:pt idx="1218">
                  <c:v>1</c:v>
                </c:pt>
                <c:pt idx="1219">
                  <c:v>1</c:v>
                </c:pt>
                <c:pt idx="1220">
                  <c:v>1</c:v>
                </c:pt>
                <c:pt idx="1221">
                  <c:v>1</c:v>
                </c:pt>
                <c:pt idx="1222">
                  <c:v>1</c:v>
                </c:pt>
                <c:pt idx="1223">
                  <c:v>1</c:v>
                </c:pt>
                <c:pt idx="1224">
                  <c:v>1</c:v>
                </c:pt>
                <c:pt idx="1225">
                  <c:v>1</c:v>
                </c:pt>
                <c:pt idx="1226">
                  <c:v>1</c:v>
                </c:pt>
                <c:pt idx="1227">
                  <c:v>1</c:v>
                </c:pt>
                <c:pt idx="1228">
                  <c:v>1</c:v>
                </c:pt>
                <c:pt idx="1229">
                  <c:v>1</c:v>
                </c:pt>
                <c:pt idx="1230">
                  <c:v>1</c:v>
                </c:pt>
                <c:pt idx="1231">
                  <c:v>1</c:v>
                </c:pt>
                <c:pt idx="1232">
                  <c:v>1</c:v>
                </c:pt>
                <c:pt idx="1233">
                  <c:v>1</c:v>
                </c:pt>
                <c:pt idx="1234">
                  <c:v>1</c:v>
                </c:pt>
                <c:pt idx="1235">
                  <c:v>1</c:v>
                </c:pt>
                <c:pt idx="1236">
                  <c:v>1</c:v>
                </c:pt>
                <c:pt idx="1237">
                  <c:v>1</c:v>
                </c:pt>
                <c:pt idx="1238">
                  <c:v>1</c:v>
                </c:pt>
                <c:pt idx="1239">
                  <c:v>1</c:v>
                </c:pt>
                <c:pt idx="1240">
                  <c:v>1</c:v>
                </c:pt>
                <c:pt idx="1241">
                  <c:v>1</c:v>
                </c:pt>
                <c:pt idx="1242">
                  <c:v>1</c:v>
                </c:pt>
                <c:pt idx="1243">
                  <c:v>1</c:v>
                </c:pt>
                <c:pt idx="1244">
                  <c:v>1</c:v>
                </c:pt>
                <c:pt idx="1245">
                  <c:v>1</c:v>
                </c:pt>
                <c:pt idx="1246">
                  <c:v>1</c:v>
                </c:pt>
                <c:pt idx="1247">
                  <c:v>1</c:v>
                </c:pt>
                <c:pt idx="1248">
                  <c:v>1</c:v>
                </c:pt>
                <c:pt idx="1249">
                  <c:v>1</c:v>
                </c:pt>
                <c:pt idx="1250">
                  <c:v>1</c:v>
                </c:pt>
                <c:pt idx="1251">
                  <c:v>1</c:v>
                </c:pt>
                <c:pt idx="1252">
                  <c:v>1</c:v>
                </c:pt>
                <c:pt idx="1253">
                  <c:v>1</c:v>
                </c:pt>
                <c:pt idx="1254">
                  <c:v>1</c:v>
                </c:pt>
                <c:pt idx="1255">
                  <c:v>1</c:v>
                </c:pt>
                <c:pt idx="1256">
                  <c:v>1</c:v>
                </c:pt>
                <c:pt idx="1257">
                  <c:v>1</c:v>
                </c:pt>
                <c:pt idx="1258">
                  <c:v>1</c:v>
                </c:pt>
                <c:pt idx="1259">
                  <c:v>1</c:v>
                </c:pt>
                <c:pt idx="1260">
                  <c:v>1</c:v>
                </c:pt>
                <c:pt idx="1261">
                  <c:v>1</c:v>
                </c:pt>
                <c:pt idx="1262">
                  <c:v>1</c:v>
                </c:pt>
                <c:pt idx="1263">
                  <c:v>1</c:v>
                </c:pt>
                <c:pt idx="1264">
                  <c:v>1</c:v>
                </c:pt>
                <c:pt idx="1265">
                  <c:v>1</c:v>
                </c:pt>
                <c:pt idx="1266">
                  <c:v>1</c:v>
                </c:pt>
                <c:pt idx="1267">
                  <c:v>1</c:v>
                </c:pt>
                <c:pt idx="1268">
                  <c:v>1</c:v>
                </c:pt>
                <c:pt idx="1269">
                  <c:v>1</c:v>
                </c:pt>
                <c:pt idx="1270">
                  <c:v>1</c:v>
                </c:pt>
                <c:pt idx="1271">
                  <c:v>1</c:v>
                </c:pt>
                <c:pt idx="1272">
                  <c:v>1</c:v>
                </c:pt>
                <c:pt idx="1273">
                  <c:v>1</c:v>
                </c:pt>
                <c:pt idx="1274">
                  <c:v>1</c:v>
                </c:pt>
                <c:pt idx="1275">
                  <c:v>1</c:v>
                </c:pt>
                <c:pt idx="1276">
                  <c:v>1</c:v>
                </c:pt>
                <c:pt idx="1277">
                  <c:v>1</c:v>
                </c:pt>
                <c:pt idx="1278">
                  <c:v>1</c:v>
                </c:pt>
                <c:pt idx="1279">
                  <c:v>1</c:v>
                </c:pt>
                <c:pt idx="1280">
                  <c:v>1</c:v>
                </c:pt>
                <c:pt idx="1281">
                  <c:v>1</c:v>
                </c:pt>
                <c:pt idx="1282">
                  <c:v>1</c:v>
                </c:pt>
                <c:pt idx="1283">
                  <c:v>1</c:v>
                </c:pt>
                <c:pt idx="1284">
                  <c:v>1</c:v>
                </c:pt>
                <c:pt idx="1285">
                  <c:v>1</c:v>
                </c:pt>
                <c:pt idx="1286">
                  <c:v>1</c:v>
                </c:pt>
                <c:pt idx="1287">
                  <c:v>1</c:v>
                </c:pt>
                <c:pt idx="1288">
                  <c:v>1</c:v>
                </c:pt>
                <c:pt idx="1289">
                  <c:v>1</c:v>
                </c:pt>
                <c:pt idx="1290">
                  <c:v>1</c:v>
                </c:pt>
                <c:pt idx="1291">
                  <c:v>1</c:v>
                </c:pt>
                <c:pt idx="1292">
                  <c:v>1</c:v>
                </c:pt>
                <c:pt idx="1293">
                  <c:v>1</c:v>
                </c:pt>
                <c:pt idx="1294">
                  <c:v>1</c:v>
                </c:pt>
                <c:pt idx="1295">
                  <c:v>1</c:v>
                </c:pt>
                <c:pt idx="1296">
                  <c:v>1</c:v>
                </c:pt>
                <c:pt idx="1297">
                  <c:v>1</c:v>
                </c:pt>
                <c:pt idx="1298">
                  <c:v>1</c:v>
                </c:pt>
                <c:pt idx="1299">
                  <c:v>1</c:v>
                </c:pt>
                <c:pt idx="1300">
                  <c:v>1</c:v>
                </c:pt>
                <c:pt idx="1301">
                  <c:v>1</c:v>
                </c:pt>
                <c:pt idx="1302">
                  <c:v>1</c:v>
                </c:pt>
                <c:pt idx="1303">
                  <c:v>1</c:v>
                </c:pt>
                <c:pt idx="1304">
                  <c:v>1</c:v>
                </c:pt>
                <c:pt idx="1305">
                  <c:v>1</c:v>
                </c:pt>
                <c:pt idx="1306">
                  <c:v>1</c:v>
                </c:pt>
                <c:pt idx="1307">
                  <c:v>1</c:v>
                </c:pt>
                <c:pt idx="1308">
                  <c:v>1</c:v>
                </c:pt>
                <c:pt idx="1309">
                  <c:v>1</c:v>
                </c:pt>
                <c:pt idx="1310">
                  <c:v>1</c:v>
                </c:pt>
                <c:pt idx="1311">
                  <c:v>1</c:v>
                </c:pt>
                <c:pt idx="1312">
                  <c:v>1</c:v>
                </c:pt>
                <c:pt idx="1313">
                  <c:v>1</c:v>
                </c:pt>
                <c:pt idx="1314">
                  <c:v>1</c:v>
                </c:pt>
                <c:pt idx="1315">
                  <c:v>1</c:v>
                </c:pt>
                <c:pt idx="1316">
                  <c:v>1</c:v>
                </c:pt>
                <c:pt idx="1317">
                  <c:v>1</c:v>
                </c:pt>
                <c:pt idx="1318">
                  <c:v>1</c:v>
                </c:pt>
                <c:pt idx="1319">
                  <c:v>1</c:v>
                </c:pt>
                <c:pt idx="1320">
                  <c:v>1</c:v>
                </c:pt>
                <c:pt idx="1321">
                  <c:v>1</c:v>
                </c:pt>
                <c:pt idx="1322">
                  <c:v>1</c:v>
                </c:pt>
                <c:pt idx="1323">
                  <c:v>1</c:v>
                </c:pt>
                <c:pt idx="1324">
                  <c:v>1</c:v>
                </c:pt>
                <c:pt idx="1325">
                  <c:v>1</c:v>
                </c:pt>
                <c:pt idx="1326">
                  <c:v>1</c:v>
                </c:pt>
                <c:pt idx="1327">
                  <c:v>1</c:v>
                </c:pt>
                <c:pt idx="1328">
                  <c:v>1</c:v>
                </c:pt>
                <c:pt idx="1329">
                  <c:v>1</c:v>
                </c:pt>
                <c:pt idx="1330">
                  <c:v>1</c:v>
                </c:pt>
                <c:pt idx="1331">
                  <c:v>1</c:v>
                </c:pt>
                <c:pt idx="1332">
                  <c:v>1</c:v>
                </c:pt>
                <c:pt idx="1333">
                  <c:v>1</c:v>
                </c:pt>
                <c:pt idx="1334">
                  <c:v>1</c:v>
                </c:pt>
                <c:pt idx="1335">
                  <c:v>1</c:v>
                </c:pt>
                <c:pt idx="1336">
                  <c:v>1</c:v>
                </c:pt>
                <c:pt idx="1337">
                  <c:v>1</c:v>
                </c:pt>
                <c:pt idx="1338">
                  <c:v>1</c:v>
                </c:pt>
                <c:pt idx="1339">
                  <c:v>1</c:v>
                </c:pt>
                <c:pt idx="1340">
                  <c:v>1</c:v>
                </c:pt>
                <c:pt idx="1341">
                  <c:v>1</c:v>
                </c:pt>
                <c:pt idx="1342">
                  <c:v>1</c:v>
                </c:pt>
                <c:pt idx="1343">
                  <c:v>1</c:v>
                </c:pt>
                <c:pt idx="1344">
                  <c:v>1</c:v>
                </c:pt>
                <c:pt idx="1345">
                  <c:v>1</c:v>
                </c:pt>
                <c:pt idx="1346">
                  <c:v>1</c:v>
                </c:pt>
                <c:pt idx="1347">
                  <c:v>1</c:v>
                </c:pt>
                <c:pt idx="1348">
                  <c:v>1</c:v>
                </c:pt>
                <c:pt idx="1349">
                  <c:v>1</c:v>
                </c:pt>
                <c:pt idx="1350">
                  <c:v>1</c:v>
                </c:pt>
                <c:pt idx="1351">
                  <c:v>1</c:v>
                </c:pt>
                <c:pt idx="1352">
                  <c:v>1</c:v>
                </c:pt>
                <c:pt idx="1353">
                  <c:v>1</c:v>
                </c:pt>
                <c:pt idx="1354">
                  <c:v>1</c:v>
                </c:pt>
                <c:pt idx="1355">
                  <c:v>1</c:v>
                </c:pt>
                <c:pt idx="1356">
                  <c:v>1</c:v>
                </c:pt>
                <c:pt idx="1357">
                  <c:v>1</c:v>
                </c:pt>
                <c:pt idx="1358">
                  <c:v>1</c:v>
                </c:pt>
                <c:pt idx="1359">
                  <c:v>1</c:v>
                </c:pt>
                <c:pt idx="1360">
                  <c:v>1</c:v>
                </c:pt>
                <c:pt idx="1361">
                  <c:v>1</c:v>
                </c:pt>
                <c:pt idx="1362">
                  <c:v>1</c:v>
                </c:pt>
                <c:pt idx="1363">
                  <c:v>1</c:v>
                </c:pt>
                <c:pt idx="1364">
                  <c:v>1</c:v>
                </c:pt>
                <c:pt idx="1365">
                  <c:v>1</c:v>
                </c:pt>
                <c:pt idx="1366">
                  <c:v>1</c:v>
                </c:pt>
                <c:pt idx="1367">
                  <c:v>1</c:v>
                </c:pt>
                <c:pt idx="1368">
                  <c:v>1</c:v>
                </c:pt>
                <c:pt idx="1369">
                  <c:v>1</c:v>
                </c:pt>
                <c:pt idx="1370">
                  <c:v>1</c:v>
                </c:pt>
                <c:pt idx="1371">
                  <c:v>1</c:v>
                </c:pt>
                <c:pt idx="1372">
                  <c:v>1</c:v>
                </c:pt>
                <c:pt idx="1373">
                  <c:v>1</c:v>
                </c:pt>
                <c:pt idx="1374">
                  <c:v>1</c:v>
                </c:pt>
                <c:pt idx="1375">
                  <c:v>1</c:v>
                </c:pt>
                <c:pt idx="1376">
                  <c:v>1</c:v>
                </c:pt>
                <c:pt idx="1377">
                  <c:v>1</c:v>
                </c:pt>
                <c:pt idx="1378">
                  <c:v>1</c:v>
                </c:pt>
                <c:pt idx="1379">
                  <c:v>1</c:v>
                </c:pt>
                <c:pt idx="1380">
                  <c:v>1</c:v>
                </c:pt>
                <c:pt idx="1381">
                  <c:v>1</c:v>
                </c:pt>
                <c:pt idx="1382">
                  <c:v>1</c:v>
                </c:pt>
                <c:pt idx="1383">
                  <c:v>1</c:v>
                </c:pt>
                <c:pt idx="1384">
                  <c:v>1</c:v>
                </c:pt>
                <c:pt idx="1385">
                  <c:v>1</c:v>
                </c:pt>
                <c:pt idx="1386">
                  <c:v>1</c:v>
                </c:pt>
                <c:pt idx="1387">
                  <c:v>1</c:v>
                </c:pt>
                <c:pt idx="1388">
                  <c:v>1</c:v>
                </c:pt>
                <c:pt idx="1389">
                  <c:v>1</c:v>
                </c:pt>
                <c:pt idx="1390">
                  <c:v>1</c:v>
                </c:pt>
                <c:pt idx="1391">
                  <c:v>1</c:v>
                </c:pt>
                <c:pt idx="1392">
                  <c:v>1</c:v>
                </c:pt>
                <c:pt idx="1393">
                  <c:v>1</c:v>
                </c:pt>
                <c:pt idx="1394">
                  <c:v>1</c:v>
                </c:pt>
                <c:pt idx="1395">
                  <c:v>1</c:v>
                </c:pt>
                <c:pt idx="1396">
                  <c:v>1</c:v>
                </c:pt>
                <c:pt idx="1397">
                  <c:v>1</c:v>
                </c:pt>
                <c:pt idx="1398">
                  <c:v>1</c:v>
                </c:pt>
                <c:pt idx="1399">
                  <c:v>1</c:v>
                </c:pt>
                <c:pt idx="1400">
                  <c:v>1</c:v>
                </c:pt>
                <c:pt idx="1401">
                  <c:v>1</c:v>
                </c:pt>
                <c:pt idx="1402">
                  <c:v>1</c:v>
                </c:pt>
                <c:pt idx="1403">
                  <c:v>1</c:v>
                </c:pt>
                <c:pt idx="1404">
                  <c:v>1</c:v>
                </c:pt>
                <c:pt idx="1405">
                  <c:v>1</c:v>
                </c:pt>
                <c:pt idx="1406">
                  <c:v>1</c:v>
                </c:pt>
                <c:pt idx="1407">
                  <c:v>1</c:v>
                </c:pt>
                <c:pt idx="1408">
                  <c:v>1</c:v>
                </c:pt>
                <c:pt idx="1409">
                  <c:v>1</c:v>
                </c:pt>
                <c:pt idx="1410">
                  <c:v>1</c:v>
                </c:pt>
                <c:pt idx="1411">
                  <c:v>1</c:v>
                </c:pt>
                <c:pt idx="1412">
                  <c:v>1</c:v>
                </c:pt>
                <c:pt idx="1413">
                  <c:v>1</c:v>
                </c:pt>
                <c:pt idx="1414">
                  <c:v>1</c:v>
                </c:pt>
                <c:pt idx="1415">
                  <c:v>1</c:v>
                </c:pt>
                <c:pt idx="1416">
                  <c:v>1</c:v>
                </c:pt>
                <c:pt idx="1417">
                  <c:v>1</c:v>
                </c:pt>
                <c:pt idx="1418">
                  <c:v>1</c:v>
                </c:pt>
                <c:pt idx="1419">
                  <c:v>1</c:v>
                </c:pt>
                <c:pt idx="1420">
                  <c:v>1</c:v>
                </c:pt>
                <c:pt idx="1421">
                  <c:v>1</c:v>
                </c:pt>
                <c:pt idx="1422">
                  <c:v>1</c:v>
                </c:pt>
                <c:pt idx="1423">
                  <c:v>1</c:v>
                </c:pt>
                <c:pt idx="1424">
                  <c:v>1</c:v>
                </c:pt>
                <c:pt idx="1425">
                  <c:v>1</c:v>
                </c:pt>
                <c:pt idx="1426">
                  <c:v>1</c:v>
                </c:pt>
                <c:pt idx="1427">
                  <c:v>1</c:v>
                </c:pt>
                <c:pt idx="1428">
                  <c:v>1</c:v>
                </c:pt>
                <c:pt idx="1429">
                  <c:v>1</c:v>
                </c:pt>
                <c:pt idx="1430">
                  <c:v>1</c:v>
                </c:pt>
                <c:pt idx="1431">
                  <c:v>1</c:v>
                </c:pt>
                <c:pt idx="1432">
                  <c:v>1</c:v>
                </c:pt>
                <c:pt idx="1433">
                  <c:v>1</c:v>
                </c:pt>
                <c:pt idx="1434">
                  <c:v>1</c:v>
                </c:pt>
                <c:pt idx="1435">
                  <c:v>1</c:v>
                </c:pt>
                <c:pt idx="1436">
                  <c:v>1</c:v>
                </c:pt>
                <c:pt idx="1437">
                  <c:v>1</c:v>
                </c:pt>
                <c:pt idx="1438">
                  <c:v>1</c:v>
                </c:pt>
                <c:pt idx="1439">
                  <c:v>1</c:v>
                </c:pt>
              </c:numCache>
            </c:numRef>
          </c:yVal>
          <c:smooth val="0"/>
          <c:extLst>
            <c:ext xmlns:c16="http://schemas.microsoft.com/office/drawing/2014/chart" uri="{C3380CC4-5D6E-409C-BE32-E72D297353CC}">
              <c16:uniqueId val="{00000000-EB1E-2045-ABB9-AD024BEE1250}"/>
            </c:ext>
          </c:extLst>
        </c:ser>
        <c:ser>
          <c:idx val="2"/>
          <c:order val="1"/>
          <c:tx>
            <c:strRef>
              <c:f>Sheet1!$D$1</c:f>
              <c:strCache>
                <c:ptCount val="1"/>
                <c:pt idx="0">
                  <c:v>L2D2</c:v>
                </c:pt>
              </c:strCache>
            </c:strRef>
          </c:tx>
          <c:spPr>
            <a:ln w="38100" cap="rnd">
              <a:solidFill>
                <a:schemeClr val="accent6">
                  <a:lumMod val="75000"/>
                </a:schemeClr>
              </a:solidFill>
              <a:round/>
            </a:ln>
            <a:effectLst/>
          </c:spPr>
          <c:marker>
            <c:symbol val="none"/>
          </c:marker>
          <c:xVal>
            <c:numRef>
              <c:f>Sheet1!$C$2:$C$1441</c:f>
              <c:numCache>
                <c:formatCode>0.00E+00</c:formatCode>
                <c:ptCount val="144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numCache>
            </c:numRef>
          </c:xVal>
          <c:yVal>
            <c:numRef>
              <c:f>Sheet1!$D$2:$D$1441</c:f>
              <c:numCache>
                <c:formatCode>0.00E+00</c:formatCode>
                <c:ptCount val="1440"/>
                <c:pt idx="0">
                  <c:v>0</c:v>
                </c:pt>
                <c:pt idx="1">
                  <c:v>0</c:v>
                </c:pt>
                <c:pt idx="2">
                  <c:v>0.31448892186543198</c:v>
                </c:pt>
                <c:pt idx="3">
                  <c:v>0.37281270844328501</c:v>
                </c:pt>
                <c:pt idx="4">
                  <c:v>0.38969852013904199</c:v>
                </c:pt>
                <c:pt idx="5">
                  <c:v>0.403207169495649</c:v>
                </c:pt>
                <c:pt idx="6">
                  <c:v>0.416715818852255</c:v>
                </c:pt>
                <c:pt idx="7">
                  <c:v>0.43022446820886101</c:v>
                </c:pt>
                <c:pt idx="8">
                  <c:v>0.44373311756546702</c:v>
                </c:pt>
                <c:pt idx="9">
                  <c:v>0.45724176692207302</c:v>
                </c:pt>
                <c:pt idx="10">
                  <c:v>0.47075041627867897</c:v>
                </c:pt>
                <c:pt idx="11">
                  <c:v>0.48425906563528598</c:v>
                </c:pt>
                <c:pt idx="12">
                  <c:v>0.49776771499189199</c:v>
                </c:pt>
                <c:pt idx="13">
                  <c:v>0.51127636434849799</c:v>
                </c:pt>
                <c:pt idx="14">
                  <c:v>0.524785013705104</c:v>
                </c:pt>
                <c:pt idx="15">
                  <c:v>0.53829366306171</c:v>
                </c:pt>
                <c:pt idx="16">
                  <c:v>0.55180231241831601</c:v>
                </c:pt>
                <c:pt idx="17">
                  <c:v>0.56531096177492302</c:v>
                </c:pt>
                <c:pt idx="18">
                  <c:v>0.57881961113152902</c:v>
                </c:pt>
                <c:pt idx="19">
                  <c:v>0.59232826048813503</c:v>
                </c:pt>
                <c:pt idx="20">
                  <c:v>0.60583690984474103</c:v>
                </c:pt>
                <c:pt idx="21">
                  <c:v>0.61934555920134704</c:v>
                </c:pt>
                <c:pt idx="22">
                  <c:v>0.63285420855795305</c:v>
                </c:pt>
                <c:pt idx="23">
                  <c:v>0.64636285791455905</c:v>
                </c:pt>
                <c:pt idx="24">
                  <c:v>0.65987150727116595</c:v>
                </c:pt>
                <c:pt idx="25">
                  <c:v>0.67338015662777195</c:v>
                </c:pt>
                <c:pt idx="26">
                  <c:v>0.68688880598437796</c:v>
                </c:pt>
                <c:pt idx="27">
                  <c:v>0.70039745534098397</c:v>
                </c:pt>
                <c:pt idx="28">
                  <c:v>0.71390610469758997</c:v>
                </c:pt>
                <c:pt idx="29">
                  <c:v>0.726932302291461</c:v>
                </c:pt>
                <c:pt idx="30">
                  <c:v>0.73995849988533102</c:v>
                </c:pt>
                <c:pt idx="31">
                  <c:v>0.75298469747920105</c:v>
                </c:pt>
                <c:pt idx="32">
                  <c:v>0.76576966919170397</c:v>
                </c:pt>
                <c:pt idx="33">
                  <c:v>0.77807218914147003</c:v>
                </c:pt>
                <c:pt idx="34">
                  <c:v>0.789651031447132</c:v>
                </c:pt>
                <c:pt idx="35">
                  <c:v>0.80074742199005899</c:v>
                </c:pt>
                <c:pt idx="36">
                  <c:v>0.81184381253298499</c:v>
                </c:pt>
                <c:pt idx="37">
                  <c:v>0.82294020307591198</c:v>
                </c:pt>
                <c:pt idx="38">
                  <c:v>0.83403659361883797</c:v>
                </c:pt>
                <c:pt idx="39">
                  <c:v>0.84513298416176497</c:v>
                </c:pt>
                <c:pt idx="40">
                  <c:v>0.85622937470469096</c:v>
                </c:pt>
                <c:pt idx="41">
                  <c:v>0.86732576524761795</c:v>
                </c:pt>
                <c:pt idx="42">
                  <c:v>0.87769847814643998</c:v>
                </c:pt>
                <c:pt idx="43">
                  <c:v>0.88782996516389501</c:v>
                </c:pt>
                <c:pt idx="44">
                  <c:v>0.89796145218135004</c:v>
                </c:pt>
                <c:pt idx="45">
                  <c:v>0.90736926155469999</c:v>
                </c:pt>
                <c:pt idx="46">
                  <c:v>0.91605339328394697</c:v>
                </c:pt>
                <c:pt idx="47">
                  <c:v>0.923531395606354</c:v>
                </c:pt>
                <c:pt idx="48">
                  <c:v>0.92859713911508102</c:v>
                </c:pt>
                <c:pt idx="49">
                  <c:v>0.931733075572865</c:v>
                </c:pt>
                <c:pt idx="50">
                  <c:v>0.93462778614927999</c:v>
                </c:pt>
                <c:pt idx="51">
                  <c:v>0.93631636731885604</c:v>
                </c:pt>
                <c:pt idx="52">
                  <c:v>0.93776372260706398</c:v>
                </c:pt>
                <c:pt idx="53">
                  <c:v>0.93921107789527203</c:v>
                </c:pt>
                <c:pt idx="54">
                  <c:v>0.94065843318347997</c:v>
                </c:pt>
                <c:pt idx="55">
                  <c:v>0.94210578847168802</c:v>
                </c:pt>
                <c:pt idx="56">
                  <c:v>0.94355314375989496</c:v>
                </c:pt>
                <c:pt idx="57">
                  <c:v>0.94500049904810302</c:v>
                </c:pt>
                <c:pt idx="58">
                  <c:v>0.94644785433631096</c:v>
                </c:pt>
                <c:pt idx="59">
                  <c:v>0.94789520962451901</c:v>
                </c:pt>
                <c:pt idx="60">
                  <c:v>0.94934256491272695</c:v>
                </c:pt>
                <c:pt idx="61">
                  <c:v>0.950789920200935</c:v>
                </c:pt>
                <c:pt idx="62">
                  <c:v>0.95223727548914305</c:v>
                </c:pt>
                <c:pt idx="63">
                  <c:v>0.95368463077735099</c:v>
                </c:pt>
                <c:pt idx="64">
                  <c:v>0.95513198606555805</c:v>
                </c:pt>
                <c:pt idx="65">
                  <c:v>0.95657934135376599</c:v>
                </c:pt>
                <c:pt idx="66">
                  <c:v>0.95802669664197404</c:v>
                </c:pt>
                <c:pt idx="67">
                  <c:v>0.95947405193018198</c:v>
                </c:pt>
                <c:pt idx="68">
                  <c:v>0.96092140721839003</c:v>
                </c:pt>
                <c:pt idx="69">
                  <c:v>0.96236876250659698</c:v>
                </c:pt>
                <c:pt idx="70">
                  <c:v>0.96381611779480503</c:v>
                </c:pt>
                <c:pt idx="71">
                  <c:v>0.96526347308301297</c:v>
                </c:pt>
                <c:pt idx="72">
                  <c:v>0.96671082837122102</c:v>
                </c:pt>
                <c:pt idx="73">
                  <c:v>0.96815818365942796</c:v>
                </c:pt>
                <c:pt idx="74">
                  <c:v>0.96960553894763601</c:v>
                </c:pt>
                <c:pt idx="75">
                  <c:v>0.97105289423584396</c:v>
                </c:pt>
                <c:pt idx="76">
                  <c:v>0.97250024952405201</c:v>
                </c:pt>
                <c:pt idx="77">
                  <c:v>0.97394760481225995</c:v>
                </c:pt>
                <c:pt idx="78">
                  <c:v>0.975394960100468</c:v>
                </c:pt>
                <c:pt idx="79">
                  <c:v>0.97684231538867605</c:v>
                </c:pt>
                <c:pt idx="80">
                  <c:v>0.97828967067688299</c:v>
                </c:pt>
                <c:pt idx="81">
                  <c:v>0.97973702596509105</c:v>
                </c:pt>
                <c:pt idx="82">
                  <c:v>0.98118438125329899</c:v>
                </c:pt>
                <c:pt idx="83">
                  <c:v>0.98263173654150704</c:v>
                </c:pt>
                <c:pt idx="84">
                  <c:v>0.98407909182971398</c:v>
                </c:pt>
                <c:pt idx="85">
                  <c:v>0.98552644711792203</c:v>
                </c:pt>
                <c:pt idx="86">
                  <c:v>0.98697380240612997</c:v>
                </c:pt>
                <c:pt idx="87">
                  <c:v>0.98842115769433803</c:v>
                </c:pt>
                <c:pt idx="88">
                  <c:v>0.98986851298254497</c:v>
                </c:pt>
                <c:pt idx="89">
                  <c:v>0.99131586827075302</c:v>
                </c:pt>
                <c:pt idx="90">
                  <c:v>0.99228077179622498</c:v>
                </c:pt>
                <c:pt idx="91">
                  <c:v>0.99324567532169705</c:v>
                </c:pt>
                <c:pt idx="92">
                  <c:v>0.99421057884716801</c:v>
                </c:pt>
                <c:pt idx="93">
                  <c:v>0.99517548237263997</c:v>
                </c:pt>
                <c:pt idx="94">
                  <c:v>0.99614038589811205</c:v>
                </c:pt>
                <c:pt idx="95">
                  <c:v>0.99710528942358401</c:v>
                </c:pt>
                <c:pt idx="96">
                  <c:v>0.99807019294905597</c:v>
                </c:pt>
                <c:pt idx="97">
                  <c:v>0.99903509647452804</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pt idx="1000">
                  <c:v>1</c:v>
                </c:pt>
                <c:pt idx="1001">
                  <c:v>1</c:v>
                </c:pt>
                <c:pt idx="1002">
                  <c:v>1</c:v>
                </c:pt>
                <c:pt idx="1003">
                  <c:v>1</c:v>
                </c:pt>
                <c:pt idx="1004">
                  <c:v>1</c:v>
                </c:pt>
                <c:pt idx="1005">
                  <c:v>1</c:v>
                </c:pt>
                <c:pt idx="1006">
                  <c:v>1</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1</c:v>
                </c:pt>
                <c:pt idx="1100">
                  <c:v>1</c:v>
                </c:pt>
                <c:pt idx="1101">
                  <c:v>1</c:v>
                </c:pt>
                <c:pt idx="1102">
                  <c:v>1</c:v>
                </c:pt>
                <c:pt idx="1103">
                  <c:v>1</c:v>
                </c:pt>
                <c:pt idx="1104">
                  <c:v>1</c:v>
                </c:pt>
                <c:pt idx="1105">
                  <c:v>1</c:v>
                </c:pt>
                <c:pt idx="1106">
                  <c:v>1</c:v>
                </c:pt>
                <c:pt idx="1107">
                  <c:v>1</c:v>
                </c:pt>
                <c:pt idx="1108">
                  <c:v>1</c:v>
                </c:pt>
                <c:pt idx="1109">
                  <c:v>1</c:v>
                </c:pt>
                <c:pt idx="1110">
                  <c:v>1</c:v>
                </c:pt>
                <c:pt idx="1111">
                  <c:v>1</c:v>
                </c:pt>
                <c:pt idx="1112">
                  <c:v>1</c:v>
                </c:pt>
                <c:pt idx="1113">
                  <c:v>1</c:v>
                </c:pt>
                <c:pt idx="1114">
                  <c:v>1</c:v>
                </c:pt>
                <c:pt idx="1115">
                  <c:v>1</c:v>
                </c:pt>
                <c:pt idx="1116">
                  <c:v>1</c:v>
                </c:pt>
                <c:pt idx="1117">
                  <c:v>1</c:v>
                </c:pt>
                <c:pt idx="1118">
                  <c:v>1</c:v>
                </c:pt>
                <c:pt idx="1119">
                  <c:v>1</c:v>
                </c:pt>
                <c:pt idx="1120">
                  <c:v>1</c:v>
                </c:pt>
                <c:pt idx="1121">
                  <c:v>1</c:v>
                </c:pt>
                <c:pt idx="1122">
                  <c:v>1</c:v>
                </c:pt>
                <c:pt idx="1123">
                  <c:v>1</c:v>
                </c:pt>
                <c:pt idx="1124">
                  <c:v>1</c:v>
                </c:pt>
                <c:pt idx="1125">
                  <c:v>1</c:v>
                </c:pt>
                <c:pt idx="1126">
                  <c:v>1</c:v>
                </c:pt>
                <c:pt idx="1127">
                  <c:v>1</c:v>
                </c:pt>
                <c:pt idx="1128">
                  <c:v>1</c:v>
                </c:pt>
                <c:pt idx="1129">
                  <c:v>1</c:v>
                </c:pt>
                <c:pt idx="1130">
                  <c:v>1</c:v>
                </c:pt>
                <c:pt idx="1131">
                  <c:v>1</c:v>
                </c:pt>
                <c:pt idx="1132">
                  <c:v>1</c:v>
                </c:pt>
                <c:pt idx="1133">
                  <c:v>1</c:v>
                </c:pt>
                <c:pt idx="1134">
                  <c:v>1</c:v>
                </c:pt>
                <c:pt idx="1135">
                  <c:v>1</c:v>
                </c:pt>
                <c:pt idx="1136">
                  <c:v>1</c:v>
                </c:pt>
                <c:pt idx="1137">
                  <c:v>1</c:v>
                </c:pt>
                <c:pt idx="1138">
                  <c:v>1</c:v>
                </c:pt>
                <c:pt idx="1139">
                  <c:v>1</c:v>
                </c:pt>
                <c:pt idx="1140">
                  <c:v>1</c:v>
                </c:pt>
                <c:pt idx="1141">
                  <c:v>1</c:v>
                </c:pt>
                <c:pt idx="1142">
                  <c:v>1</c:v>
                </c:pt>
                <c:pt idx="1143">
                  <c:v>1</c:v>
                </c:pt>
                <c:pt idx="1144">
                  <c:v>1</c:v>
                </c:pt>
                <c:pt idx="1145">
                  <c:v>1</c:v>
                </c:pt>
                <c:pt idx="1146">
                  <c:v>1</c:v>
                </c:pt>
                <c:pt idx="1147">
                  <c:v>1</c:v>
                </c:pt>
                <c:pt idx="1148">
                  <c:v>1</c:v>
                </c:pt>
                <c:pt idx="1149">
                  <c:v>1</c:v>
                </c:pt>
                <c:pt idx="1150">
                  <c:v>1</c:v>
                </c:pt>
                <c:pt idx="1151">
                  <c:v>1</c:v>
                </c:pt>
                <c:pt idx="1152">
                  <c:v>1</c:v>
                </c:pt>
                <c:pt idx="1153">
                  <c:v>1</c:v>
                </c:pt>
                <c:pt idx="1154">
                  <c:v>1</c:v>
                </c:pt>
                <c:pt idx="1155">
                  <c:v>1</c:v>
                </c:pt>
                <c:pt idx="1156">
                  <c:v>1</c:v>
                </c:pt>
                <c:pt idx="1157">
                  <c:v>1</c:v>
                </c:pt>
                <c:pt idx="1158">
                  <c:v>1</c:v>
                </c:pt>
                <c:pt idx="1159">
                  <c:v>1</c:v>
                </c:pt>
                <c:pt idx="1160">
                  <c:v>1</c:v>
                </c:pt>
                <c:pt idx="1161">
                  <c:v>1</c:v>
                </c:pt>
                <c:pt idx="1162">
                  <c:v>1</c:v>
                </c:pt>
                <c:pt idx="1163">
                  <c:v>1</c:v>
                </c:pt>
                <c:pt idx="1164">
                  <c:v>1</c:v>
                </c:pt>
                <c:pt idx="1165">
                  <c:v>1</c:v>
                </c:pt>
                <c:pt idx="1166">
                  <c:v>1</c:v>
                </c:pt>
                <c:pt idx="1167">
                  <c:v>1</c:v>
                </c:pt>
                <c:pt idx="1168">
                  <c:v>1</c:v>
                </c:pt>
                <c:pt idx="1169">
                  <c:v>1</c:v>
                </c:pt>
                <c:pt idx="1170">
                  <c:v>1</c:v>
                </c:pt>
                <c:pt idx="1171">
                  <c:v>1</c:v>
                </c:pt>
                <c:pt idx="1172">
                  <c:v>1</c:v>
                </c:pt>
                <c:pt idx="1173">
                  <c:v>1</c:v>
                </c:pt>
                <c:pt idx="1174">
                  <c:v>1</c:v>
                </c:pt>
                <c:pt idx="1175">
                  <c:v>1</c:v>
                </c:pt>
                <c:pt idx="1176">
                  <c:v>1</c:v>
                </c:pt>
                <c:pt idx="1177">
                  <c:v>1</c:v>
                </c:pt>
                <c:pt idx="1178">
                  <c:v>1</c:v>
                </c:pt>
                <c:pt idx="1179">
                  <c:v>1</c:v>
                </c:pt>
                <c:pt idx="1180">
                  <c:v>1</c:v>
                </c:pt>
                <c:pt idx="1181">
                  <c:v>1</c:v>
                </c:pt>
                <c:pt idx="1182">
                  <c:v>1</c:v>
                </c:pt>
                <c:pt idx="1183">
                  <c:v>1</c:v>
                </c:pt>
                <c:pt idx="1184">
                  <c:v>1</c:v>
                </c:pt>
                <c:pt idx="1185">
                  <c:v>1</c:v>
                </c:pt>
                <c:pt idx="1186">
                  <c:v>1</c:v>
                </c:pt>
                <c:pt idx="1187">
                  <c:v>1</c:v>
                </c:pt>
                <c:pt idx="1188">
                  <c:v>1</c:v>
                </c:pt>
                <c:pt idx="1189">
                  <c:v>1</c:v>
                </c:pt>
                <c:pt idx="1190">
                  <c:v>1</c:v>
                </c:pt>
                <c:pt idx="1191">
                  <c:v>1</c:v>
                </c:pt>
                <c:pt idx="1192">
                  <c:v>1</c:v>
                </c:pt>
                <c:pt idx="1193">
                  <c:v>1</c:v>
                </c:pt>
                <c:pt idx="1194">
                  <c:v>1</c:v>
                </c:pt>
                <c:pt idx="1195">
                  <c:v>1</c:v>
                </c:pt>
                <c:pt idx="1196">
                  <c:v>1</c:v>
                </c:pt>
                <c:pt idx="1197">
                  <c:v>1</c:v>
                </c:pt>
                <c:pt idx="1198">
                  <c:v>1</c:v>
                </c:pt>
                <c:pt idx="1199">
                  <c:v>1</c:v>
                </c:pt>
                <c:pt idx="1200">
                  <c:v>1</c:v>
                </c:pt>
                <c:pt idx="1201">
                  <c:v>1</c:v>
                </c:pt>
                <c:pt idx="1202">
                  <c:v>1</c:v>
                </c:pt>
                <c:pt idx="1203">
                  <c:v>1</c:v>
                </c:pt>
                <c:pt idx="1204">
                  <c:v>1</c:v>
                </c:pt>
                <c:pt idx="1205">
                  <c:v>1</c:v>
                </c:pt>
                <c:pt idx="1206">
                  <c:v>1</c:v>
                </c:pt>
                <c:pt idx="1207">
                  <c:v>1</c:v>
                </c:pt>
                <c:pt idx="1208">
                  <c:v>1</c:v>
                </c:pt>
                <c:pt idx="1209">
                  <c:v>1</c:v>
                </c:pt>
                <c:pt idx="1210">
                  <c:v>1</c:v>
                </c:pt>
                <c:pt idx="1211">
                  <c:v>1</c:v>
                </c:pt>
                <c:pt idx="1212">
                  <c:v>1</c:v>
                </c:pt>
                <c:pt idx="1213">
                  <c:v>1</c:v>
                </c:pt>
                <c:pt idx="1214">
                  <c:v>1</c:v>
                </c:pt>
                <c:pt idx="1215">
                  <c:v>1</c:v>
                </c:pt>
                <c:pt idx="1216">
                  <c:v>1</c:v>
                </c:pt>
                <c:pt idx="1217">
                  <c:v>1</c:v>
                </c:pt>
                <c:pt idx="1218">
                  <c:v>1</c:v>
                </c:pt>
                <c:pt idx="1219">
                  <c:v>1</c:v>
                </c:pt>
                <c:pt idx="1220">
                  <c:v>1</c:v>
                </c:pt>
                <c:pt idx="1221">
                  <c:v>1</c:v>
                </c:pt>
                <c:pt idx="1222">
                  <c:v>1</c:v>
                </c:pt>
                <c:pt idx="1223">
                  <c:v>1</c:v>
                </c:pt>
                <c:pt idx="1224">
                  <c:v>1</c:v>
                </c:pt>
                <c:pt idx="1225">
                  <c:v>1</c:v>
                </c:pt>
                <c:pt idx="1226">
                  <c:v>1</c:v>
                </c:pt>
                <c:pt idx="1227">
                  <c:v>1</c:v>
                </c:pt>
                <c:pt idx="1228">
                  <c:v>1</c:v>
                </c:pt>
                <c:pt idx="1229">
                  <c:v>1</c:v>
                </c:pt>
                <c:pt idx="1230">
                  <c:v>1</c:v>
                </c:pt>
                <c:pt idx="1231">
                  <c:v>1</c:v>
                </c:pt>
                <c:pt idx="1232">
                  <c:v>1</c:v>
                </c:pt>
                <c:pt idx="1233">
                  <c:v>1</c:v>
                </c:pt>
                <c:pt idx="1234">
                  <c:v>1</c:v>
                </c:pt>
                <c:pt idx="1235">
                  <c:v>1</c:v>
                </c:pt>
                <c:pt idx="1236">
                  <c:v>1</c:v>
                </c:pt>
                <c:pt idx="1237">
                  <c:v>1</c:v>
                </c:pt>
                <c:pt idx="1238">
                  <c:v>1</c:v>
                </c:pt>
                <c:pt idx="1239">
                  <c:v>1</c:v>
                </c:pt>
                <c:pt idx="1240">
                  <c:v>1</c:v>
                </c:pt>
                <c:pt idx="1241">
                  <c:v>1</c:v>
                </c:pt>
                <c:pt idx="1242">
                  <c:v>1</c:v>
                </c:pt>
                <c:pt idx="1243">
                  <c:v>1</c:v>
                </c:pt>
                <c:pt idx="1244">
                  <c:v>1</c:v>
                </c:pt>
                <c:pt idx="1245">
                  <c:v>1</c:v>
                </c:pt>
                <c:pt idx="1246">
                  <c:v>1</c:v>
                </c:pt>
                <c:pt idx="1247">
                  <c:v>1</c:v>
                </c:pt>
                <c:pt idx="1248">
                  <c:v>1</c:v>
                </c:pt>
                <c:pt idx="1249">
                  <c:v>1</c:v>
                </c:pt>
                <c:pt idx="1250">
                  <c:v>1</c:v>
                </c:pt>
                <c:pt idx="1251">
                  <c:v>1</c:v>
                </c:pt>
                <c:pt idx="1252">
                  <c:v>1</c:v>
                </c:pt>
                <c:pt idx="1253">
                  <c:v>1</c:v>
                </c:pt>
                <c:pt idx="1254">
                  <c:v>1</c:v>
                </c:pt>
                <c:pt idx="1255">
                  <c:v>1</c:v>
                </c:pt>
                <c:pt idx="1256">
                  <c:v>1</c:v>
                </c:pt>
                <c:pt idx="1257">
                  <c:v>1</c:v>
                </c:pt>
                <c:pt idx="1258">
                  <c:v>1</c:v>
                </c:pt>
                <c:pt idx="1259">
                  <c:v>1</c:v>
                </c:pt>
                <c:pt idx="1260">
                  <c:v>1</c:v>
                </c:pt>
                <c:pt idx="1261">
                  <c:v>1</c:v>
                </c:pt>
                <c:pt idx="1262">
                  <c:v>1</c:v>
                </c:pt>
                <c:pt idx="1263">
                  <c:v>1</c:v>
                </c:pt>
                <c:pt idx="1264">
                  <c:v>1</c:v>
                </c:pt>
                <c:pt idx="1265">
                  <c:v>1</c:v>
                </c:pt>
                <c:pt idx="1266">
                  <c:v>1</c:v>
                </c:pt>
                <c:pt idx="1267">
                  <c:v>1</c:v>
                </c:pt>
                <c:pt idx="1268">
                  <c:v>1</c:v>
                </c:pt>
                <c:pt idx="1269">
                  <c:v>1</c:v>
                </c:pt>
                <c:pt idx="1270">
                  <c:v>1</c:v>
                </c:pt>
                <c:pt idx="1271">
                  <c:v>1</c:v>
                </c:pt>
                <c:pt idx="1272">
                  <c:v>1</c:v>
                </c:pt>
                <c:pt idx="1273">
                  <c:v>1</c:v>
                </c:pt>
                <c:pt idx="1274">
                  <c:v>1</c:v>
                </c:pt>
                <c:pt idx="1275">
                  <c:v>1</c:v>
                </c:pt>
                <c:pt idx="1276">
                  <c:v>1</c:v>
                </c:pt>
                <c:pt idx="1277">
                  <c:v>1</c:v>
                </c:pt>
                <c:pt idx="1278">
                  <c:v>1</c:v>
                </c:pt>
                <c:pt idx="1279">
                  <c:v>1</c:v>
                </c:pt>
                <c:pt idx="1280">
                  <c:v>1</c:v>
                </c:pt>
                <c:pt idx="1281">
                  <c:v>1</c:v>
                </c:pt>
                <c:pt idx="1282">
                  <c:v>1</c:v>
                </c:pt>
                <c:pt idx="1283">
                  <c:v>1</c:v>
                </c:pt>
                <c:pt idx="1284">
                  <c:v>1</c:v>
                </c:pt>
                <c:pt idx="1285">
                  <c:v>1</c:v>
                </c:pt>
                <c:pt idx="1286">
                  <c:v>1</c:v>
                </c:pt>
                <c:pt idx="1287">
                  <c:v>1</c:v>
                </c:pt>
                <c:pt idx="1288">
                  <c:v>1</c:v>
                </c:pt>
                <c:pt idx="1289">
                  <c:v>1</c:v>
                </c:pt>
                <c:pt idx="1290">
                  <c:v>1</c:v>
                </c:pt>
                <c:pt idx="1291">
                  <c:v>1</c:v>
                </c:pt>
                <c:pt idx="1292">
                  <c:v>1</c:v>
                </c:pt>
                <c:pt idx="1293">
                  <c:v>1</c:v>
                </c:pt>
                <c:pt idx="1294">
                  <c:v>1</c:v>
                </c:pt>
                <c:pt idx="1295">
                  <c:v>1</c:v>
                </c:pt>
                <c:pt idx="1296">
                  <c:v>1</c:v>
                </c:pt>
                <c:pt idx="1297">
                  <c:v>1</c:v>
                </c:pt>
                <c:pt idx="1298">
                  <c:v>1</c:v>
                </c:pt>
                <c:pt idx="1299">
                  <c:v>1</c:v>
                </c:pt>
                <c:pt idx="1300">
                  <c:v>1</c:v>
                </c:pt>
                <c:pt idx="1301">
                  <c:v>1</c:v>
                </c:pt>
                <c:pt idx="1302">
                  <c:v>1</c:v>
                </c:pt>
                <c:pt idx="1303">
                  <c:v>1</c:v>
                </c:pt>
                <c:pt idx="1304">
                  <c:v>1</c:v>
                </c:pt>
                <c:pt idx="1305">
                  <c:v>1</c:v>
                </c:pt>
                <c:pt idx="1306">
                  <c:v>1</c:v>
                </c:pt>
                <c:pt idx="1307">
                  <c:v>1</c:v>
                </c:pt>
                <c:pt idx="1308">
                  <c:v>1</c:v>
                </c:pt>
                <c:pt idx="1309">
                  <c:v>1</c:v>
                </c:pt>
                <c:pt idx="1310">
                  <c:v>1</c:v>
                </c:pt>
                <c:pt idx="1311">
                  <c:v>1</c:v>
                </c:pt>
                <c:pt idx="1312">
                  <c:v>1</c:v>
                </c:pt>
                <c:pt idx="1313">
                  <c:v>1</c:v>
                </c:pt>
                <c:pt idx="1314">
                  <c:v>1</c:v>
                </c:pt>
                <c:pt idx="1315">
                  <c:v>1</c:v>
                </c:pt>
                <c:pt idx="1316">
                  <c:v>1</c:v>
                </c:pt>
                <c:pt idx="1317">
                  <c:v>1</c:v>
                </c:pt>
                <c:pt idx="1318">
                  <c:v>1</c:v>
                </c:pt>
                <c:pt idx="1319">
                  <c:v>1</c:v>
                </c:pt>
                <c:pt idx="1320">
                  <c:v>1</c:v>
                </c:pt>
                <c:pt idx="1321">
                  <c:v>1</c:v>
                </c:pt>
                <c:pt idx="1322">
                  <c:v>1</c:v>
                </c:pt>
                <c:pt idx="1323">
                  <c:v>1</c:v>
                </c:pt>
                <c:pt idx="1324">
                  <c:v>1</c:v>
                </c:pt>
                <c:pt idx="1325">
                  <c:v>1</c:v>
                </c:pt>
                <c:pt idx="1326">
                  <c:v>1</c:v>
                </c:pt>
                <c:pt idx="1327">
                  <c:v>1</c:v>
                </c:pt>
                <c:pt idx="1328">
                  <c:v>1</c:v>
                </c:pt>
                <c:pt idx="1329">
                  <c:v>1</c:v>
                </c:pt>
                <c:pt idx="1330">
                  <c:v>1</c:v>
                </c:pt>
                <c:pt idx="1331">
                  <c:v>1</c:v>
                </c:pt>
                <c:pt idx="1332">
                  <c:v>1</c:v>
                </c:pt>
                <c:pt idx="1333">
                  <c:v>1</c:v>
                </c:pt>
                <c:pt idx="1334">
                  <c:v>1</c:v>
                </c:pt>
                <c:pt idx="1335">
                  <c:v>1</c:v>
                </c:pt>
                <c:pt idx="1336">
                  <c:v>1</c:v>
                </c:pt>
                <c:pt idx="1337">
                  <c:v>1</c:v>
                </c:pt>
                <c:pt idx="1338">
                  <c:v>1</c:v>
                </c:pt>
                <c:pt idx="1339">
                  <c:v>1</c:v>
                </c:pt>
                <c:pt idx="1340">
                  <c:v>1</c:v>
                </c:pt>
                <c:pt idx="1341">
                  <c:v>1</c:v>
                </c:pt>
                <c:pt idx="1342">
                  <c:v>1</c:v>
                </c:pt>
                <c:pt idx="1343">
                  <c:v>1</c:v>
                </c:pt>
                <c:pt idx="1344">
                  <c:v>1</c:v>
                </c:pt>
                <c:pt idx="1345">
                  <c:v>1</c:v>
                </c:pt>
                <c:pt idx="1346">
                  <c:v>1</c:v>
                </c:pt>
                <c:pt idx="1347">
                  <c:v>1</c:v>
                </c:pt>
                <c:pt idx="1348">
                  <c:v>1</c:v>
                </c:pt>
                <c:pt idx="1349">
                  <c:v>1</c:v>
                </c:pt>
                <c:pt idx="1350">
                  <c:v>1</c:v>
                </c:pt>
                <c:pt idx="1351">
                  <c:v>1</c:v>
                </c:pt>
                <c:pt idx="1352">
                  <c:v>1</c:v>
                </c:pt>
                <c:pt idx="1353">
                  <c:v>1</c:v>
                </c:pt>
                <c:pt idx="1354">
                  <c:v>1</c:v>
                </c:pt>
                <c:pt idx="1355">
                  <c:v>1</c:v>
                </c:pt>
                <c:pt idx="1356">
                  <c:v>1</c:v>
                </c:pt>
                <c:pt idx="1357">
                  <c:v>1</c:v>
                </c:pt>
                <c:pt idx="1358">
                  <c:v>1</c:v>
                </c:pt>
                <c:pt idx="1359">
                  <c:v>1</c:v>
                </c:pt>
                <c:pt idx="1360">
                  <c:v>1</c:v>
                </c:pt>
                <c:pt idx="1361">
                  <c:v>1</c:v>
                </c:pt>
                <c:pt idx="1362">
                  <c:v>1</c:v>
                </c:pt>
                <c:pt idx="1363">
                  <c:v>1</c:v>
                </c:pt>
                <c:pt idx="1364">
                  <c:v>1</c:v>
                </c:pt>
                <c:pt idx="1365">
                  <c:v>1</c:v>
                </c:pt>
                <c:pt idx="1366">
                  <c:v>1</c:v>
                </c:pt>
                <c:pt idx="1367">
                  <c:v>1</c:v>
                </c:pt>
                <c:pt idx="1368">
                  <c:v>1</c:v>
                </c:pt>
                <c:pt idx="1369">
                  <c:v>1</c:v>
                </c:pt>
                <c:pt idx="1370">
                  <c:v>1</c:v>
                </c:pt>
                <c:pt idx="1371">
                  <c:v>1</c:v>
                </c:pt>
                <c:pt idx="1372">
                  <c:v>1</c:v>
                </c:pt>
                <c:pt idx="1373">
                  <c:v>1</c:v>
                </c:pt>
                <c:pt idx="1374">
                  <c:v>1</c:v>
                </c:pt>
                <c:pt idx="1375">
                  <c:v>1</c:v>
                </c:pt>
                <c:pt idx="1376">
                  <c:v>1</c:v>
                </c:pt>
                <c:pt idx="1377">
                  <c:v>1</c:v>
                </c:pt>
                <c:pt idx="1378">
                  <c:v>1</c:v>
                </c:pt>
                <c:pt idx="1379">
                  <c:v>1</c:v>
                </c:pt>
                <c:pt idx="1380">
                  <c:v>1</c:v>
                </c:pt>
                <c:pt idx="1381">
                  <c:v>1</c:v>
                </c:pt>
                <c:pt idx="1382">
                  <c:v>1</c:v>
                </c:pt>
                <c:pt idx="1383">
                  <c:v>1</c:v>
                </c:pt>
                <c:pt idx="1384">
                  <c:v>1</c:v>
                </c:pt>
                <c:pt idx="1385">
                  <c:v>1</c:v>
                </c:pt>
                <c:pt idx="1386">
                  <c:v>1</c:v>
                </c:pt>
                <c:pt idx="1387">
                  <c:v>1</c:v>
                </c:pt>
                <c:pt idx="1388">
                  <c:v>1</c:v>
                </c:pt>
                <c:pt idx="1389">
                  <c:v>1</c:v>
                </c:pt>
                <c:pt idx="1390">
                  <c:v>1</c:v>
                </c:pt>
                <c:pt idx="1391">
                  <c:v>1</c:v>
                </c:pt>
                <c:pt idx="1392">
                  <c:v>1</c:v>
                </c:pt>
                <c:pt idx="1393">
                  <c:v>1</c:v>
                </c:pt>
                <c:pt idx="1394">
                  <c:v>1</c:v>
                </c:pt>
                <c:pt idx="1395">
                  <c:v>1</c:v>
                </c:pt>
                <c:pt idx="1396">
                  <c:v>1</c:v>
                </c:pt>
                <c:pt idx="1397">
                  <c:v>1</c:v>
                </c:pt>
                <c:pt idx="1398">
                  <c:v>1</c:v>
                </c:pt>
                <c:pt idx="1399">
                  <c:v>1</c:v>
                </c:pt>
                <c:pt idx="1400">
                  <c:v>1</c:v>
                </c:pt>
                <c:pt idx="1401">
                  <c:v>1</c:v>
                </c:pt>
                <c:pt idx="1402">
                  <c:v>1</c:v>
                </c:pt>
                <c:pt idx="1403">
                  <c:v>1</c:v>
                </c:pt>
                <c:pt idx="1404">
                  <c:v>1</c:v>
                </c:pt>
                <c:pt idx="1405">
                  <c:v>1</c:v>
                </c:pt>
                <c:pt idx="1406">
                  <c:v>1</c:v>
                </c:pt>
                <c:pt idx="1407">
                  <c:v>1</c:v>
                </c:pt>
                <c:pt idx="1408">
                  <c:v>1</c:v>
                </c:pt>
                <c:pt idx="1409">
                  <c:v>1</c:v>
                </c:pt>
                <c:pt idx="1410">
                  <c:v>1</c:v>
                </c:pt>
                <c:pt idx="1411">
                  <c:v>1</c:v>
                </c:pt>
                <c:pt idx="1412">
                  <c:v>1</c:v>
                </c:pt>
                <c:pt idx="1413">
                  <c:v>1</c:v>
                </c:pt>
                <c:pt idx="1414">
                  <c:v>1</c:v>
                </c:pt>
                <c:pt idx="1415">
                  <c:v>1</c:v>
                </c:pt>
                <c:pt idx="1416">
                  <c:v>1</c:v>
                </c:pt>
                <c:pt idx="1417">
                  <c:v>1</c:v>
                </c:pt>
                <c:pt idx="1418">
                  <c:v>1</c:v>
                </c:pt>
                <c:pt idx="1419">
                  <c:v>1</c:v>
                </c:pt>
                <c:pt idx="1420">
                  <c:v>1</c:v>
                </c:pt>
                <c:pt idx="1421">
                  <c:v>1</c:v>
                </c:pt>
                <c:pt idx="1422">
                  <c:v>1</c:v>
                </c:pt>
                <c:pt idx="1423">
                  <c:v>1</c:v>
                </c:pt>
                <c:pt idx="1424">
                  <c:v>1</c:v>
                </c:pt>
                <c:pt idx="1425">
                  <c:v>1</c:v>
                </c:pt>
                <c:pt idx="1426">
                  <c:v>1</c:v>
                </c:pt>
                <c:pt idx="1427">
                  <c:v>1</c:v>
                </c:pt>
                <c:pt idx="1428">
                  <c:v>1</c:v>
                </c:pt>
                <c:pt idx="1429">
                  <c:v>1</c:v>
                </c:pt>
                <c:pt idx="1430">
                  <c:v>1</c:v>
                </c:pt>
                <c:pt idx="1431">
                  <c:v>1</c:v>
                </c:pt>
                <c:pt idx="1432">
                  <c:v>1</c:v>
                </c:pt>
                <c:pt idx="1433">
                  <c:v>1</c:v>
                </c:pt>
                <c:pt idx="1434">
                  <c:v>1</c:v>
                </c:pt>
                <c:pt idx="1435">
                  <c:v>1</c:v>
                </c:pt>
                <c:pt idx="1436">
                  <c:v>1</c:v>
                </c:pt>
                <c:pt idx="1437">
                  <c:v>1</c:v>
                </c:pt>
                <c:pt idx="1438">
                  <c:v>1</c:v>
                </c:pt>
                <c:pt idx="1439">
                  <c:v>1</c:v>
                </c:pt>
              </c:numCache>
            </c:numRef>
          </c:yVal>
          <c:smooth val="0"/>
          <c:extLst>
            <c:ext xmlns:c16="http://schemas.microsoft.com/office/drawing/2014/chart" uri="{C3380CC4-5D6E-409C-BE32-E72D297353CC}">
              <c16:uniqueId val="{00000003-EB1E-2045-ABB9-AD024BEE1250}"/>
            </c:ext>
          </c:extLst>
        </c:ser>
        <c:ser>
          <c:idx val="4"/>
          <c:order val="2"/>
          <c:tx>
            <c:strRef>
              <c:f>Sheet1!#REF!</c:f>
              <c:strCache>
                <c:ptCount val="1"/>
                <c:pt idx="0">
                  <c:v>#REF!</c:v>
                </c:pt>
              </c:strCache>
            </c:strRef>
          </c:tx>
          <c:spPr>
            <a:ln w="19050" cap="rnd">
              <a:solidFill>
                <a:schemeClr val="accent5"/>
              </a:solidFill>
              <a:round/>
            </a:ln>
            <a:effectLst/>
          </c:spPr>
          <c:marker>
            <c:symbol val="none"/>
          </c:marker>
          <c:xVal>
            <c:numRef>
              <c:f>Sheet1!#REF!</c:f>
            </c:numRef>
          </c:xVal>
          <c:yVal>
            <c:numRef>
              <c:f>Sheet1!#REF!</c:f>
              <c:numCache>
                <c:formatCode>General</c:formatCode>
                <c:ptCount val="1"/>
                <c:pt idx="0">
                  <c:v>1</c:v>
                </c:pt>
              </c:numCache>
            </c:numRef>
          </c:yVal>
          <c:smooth val="0"/>
          <c:extLst>
            <c:ext xmlns:c16="http://schemas.microsoft.com/office/drawing/2014/chart" uri="{C3380CC4-5D6E-409C-BE32-E72D297353CC}">
              <c16:uniqueId val="{00000005-EB1E-2045-ABB9-AD024BEE1250}"/>
            </c:ext>
          </c:extLst>
        </c:ser>
        <c:dLbls>
          <c:showLegendKey val="0"/>
          <c:showVal val="0"/>
          <c:showCatName val="0"/>
          <c:showSerName val="0"/>
          <c:showPercent val="0"/>
          <c:showBubbleSize val="0"/>
        </c:dLbls>
        <c:axId val="602004223"/>
        <c:axId val="593439071"/>
      </c:scatterChart>
      <c:valAx>
        <c:axId val="602004223"/>
        <c:scaling>
          <c:orientation val="minMax"/>
          <c:max val="500"/>
        </c:scaling>
        <c:delete val="0"/>
        <c:axPos val="b"/>
        <c:majorGridlines>
          <c:spPr>
            <a:ln w="9525" cap="flat" cmpd="sng" algn="ctr">
              <a:solidFill>
                <a:schemeClr val="tx2">
                  <a:alpha val="30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a:solidFill>
                      <a:schemeClr val="tx1"/>
                    </a:solidFill>
                  </a:rPr>
                  <a:t>Latency (mins)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tailEnd type="triangle"/>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593439071"/>
        <c:crosses val="autoZero"/>
        <c:crossBetween val="midCat"/>
      </c:valAx>
      <c:valAx>
        <c:axId val="593439071"/>
        <c:scaling>
          <c:orientation val="minMax"/>
          <c:max val="1"/>
        </c:scaling>
        <c:delete val="0"/>
        <c:axPos val="l"/>
        <c:majorGridlines>
          <c:spPr>
            <a:ln w="9525" cap="flat" cmpd="sng" algn="ctr">
              <a:solidFill>
                <a:schemeClr val="tx2">
                  <a:alpha val="3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CDF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tailEnd type="triangle"/>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02004223"/>
        <c:crosses val="autoZero"/>
        <c:crossBetween val="midCat"/>
      </c:valAx>
      <c:spPr>
        <a:noFill/>
        <a:ln>
          <a:noFill/>
        </a:ln>
        <a:effectLst/>
      </c:spPr>
    </c:plotArea>
    <c:legend>
      <c:legendPos val="r"/>
      <c:legendEntry>
        <c:idx val="2"/>
        <c:delete val="1"/>
      </c:legendEntry>
      <c:layout>
        <c:manualLayout>
          <c:xMode val="edge"/>
          <c:yMode val="edge"/>
          <c:x val="0.52103375434008559"/>
          <c:y val="0.3529929213393781"/>
          <c:w val="0.26025812007874016"/>
          <c:h val="0.2493785722758445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8-03T12:07:13.884" idx="2">
    <p:pos x="10" y="10"/>
    <p:text>Sounds more excited about satellites during the transition.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03T12:17:12.412" idx="3">
    <p:pos x="10" y="10"/>
    <p:text>These satellites take pictures of the Earth as they go around the Earth. For example, consider this image of a forest fire. Such images can help with early detection.... Then talk about the broader context that with climate change,....</p:text>
    <p:extLst>
      <p:ext uri="{C676402C-5697-4E1C-873F-D02D1690AC5C}">
        <p15:threadingInfo xmlns:p15="http://schemas.microsoft.com/office/powerpoint/2012/main" timeZoneBias="300"/>
      </p:ext>
    </p:extLst>
  </p:cm>
  <p:cm authorId="1" dt="2021-08-03T12:18:57.117" idx="4">
    <p:pos x="10" y="106"/>
    <p:text>End with -- this is just one application, in fact there are many more.. then either use the next slide or have multiple small snippets to name 3 or 4 other applications</p:text>
    <p:extLst>
      <p:ext uri="{C676402C-5697-4E1C-873F-D02D1690AC5C}">
        <p15:threadingInfo xmlns:p15="http://schemas.microsoft.com/office/powerpoint/2012/main" timeZoneBias="300">
          <p15:parentCm authorId="1"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8-03T12:23:34.283" idx="11">
    <p:pos x="10" y="10"/>
    <p:text>5-6 days is not 'just'. 5-6 days is a lot. </p:text>
    <p:extLst>
      <p:ext uri="{C676402C-5697-4E1C-873F-D02D1690AC5C}">
        <p15:threadingInfo xmlns:p15="http://schemas.microsoft.com/office/powerpoint/2012/main" timeZoneBias="300"/>
      </p:ext>
    </p:extLst>
  </p:cm>
  <p:cm authorId="1" dt="2021-08-03T12:35:44.171" idx="13">
    <p:pos x="10" y="106"/>
    <p:text>You can use this to pivot and say that basically, since each satellite comes back to the same place on the Earth only once in 5 to 6 days, companies like Planet or Capella are deploying hundreds of these satellites to reduce this interval to hours or even minutes</p:text>
    <p:extLst>
      <p:ext uri="{C676402C-5697-4E1C-873F-D02D1690AC5C}">
        <p15:threadingInfo xmlns:p15="http://schemas.microsoft.com/office/powerpoint/2012/main" timeZoneBias="300">
          <p15:parentCm authorId="1" idx="11"/>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8-03T12:34:23.403" idx="12">
    <p:pos x="10" y="10"/>
    <p:text>I would prefer an animation where you show the satellite going from horizon to horizon in ten minutes. We want the readers to visualize this more. </p:text>
    <p:extLst>
      <p:ext uri="{C676402C-5697-4E1C-873F-D02D1690AC5C}">
        <p15:threadingInfo xmlns:p15="http://schemas.microsoft.com/office/powerpoint/2012/main" timeZoneBias="300"/>
      </p:ext>
    </p:extLst>
  </p:cm>
  <p:cm authorId="1" dt="2021-08-03T12:37:07.282" idx="14">
    <p:pos x="10" y="106"/>
    <p:text>Also, you need to update the slide text. It says nothing about the Earth being 500 terapixels, I would have that in the slide.</p:text>
    <p:extLst>
      <p:ext uri="{C676402C-5697-4E1C-873F-D02D1690AC5C}">
        <p15:threadingInfo xmlns:p15="http://schemas.microsoft.com/office/powerpoint/2012/main" timeZoneBias="300">
          <p15:parentCm authorId="1" idx="12"/>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8-03T12:37:38.422" idx="15">
    <p:pos x="10" y="10"/>
    <p:text>The antenna on the left is also tiny, I would place that tiny antenna next to a huge ground station picture. </p:text>
    <p:extLst>
      <p:ext uri="{C676402C-5697-4E1C-873F-D02D1690AC5C}">
        <p15:threadingInfo xmlns:p15="http://schemas.microsoft.com/office/powerpoint/2012/main" timeZoneBias="300"/>
      </p:ext>
    </p:extLst>
  </p:cm>
  <p:cm authorId="1" dt="2021-08-03T12:38:32.602" idx="16">
    <p:pos x="10" y="106"/>
    <p:text>You can search for them in 'Insert'-&gt;Picture-&gt;Stock Images (search satellite antenna for example)</p:text>
    <p:extLst>
      <p:ext uri="{C676402C-5697-4E1C-873F-D02D1690AC5C}">
        <p15:threadingInfo xmlns:p15="http://schemas.microsoft.com/office/powerpoint/2012/main" timeZoneBias="300">
          <p15:parentCm authorId="1" idx="15"/>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8-03T12:37:38.422" idx="15">
    <p:pos x="10" y="10"/>
    <p:text>The antenna on the left is also tiny, I would place that tiny antenna next to a huge ground station picture. </p:text>
    <p:extLst>
      <p:ext uri="{C676402C-5697-4E1C-873F-D02D1690AC5C}">
        <p15:threadingInfo xmlns:p15="http://schemas.microsoft.com/office/powerpoint/2012/main" timeZoneBias="300"/>
      </p:ext>
    </p:extLst>
  </p:cm>
  <p:cm authorId="1" dt="2021-08-03T12:38:32.602" idx="16">
    <p:pos x="10" y="106"/>
    <p:text>You can search for them in 'Insert'-&gt;Picture-&gt;Stock Images (search satellite antenna for example)</p:text>
    <p:extLst>
      <p:ext uri="{C676402C-5697-4E1C-873F-D02D1690AC5C}">
        <p15:threadingInfo xmlns:p15="http://schemas.microsoft.com/office/powerpoint/2012/main" timeZoneBias="300">
          <p15:parentCm authorId="1" idx="15"/>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8-07T12:14:39.540" idx="22">
    <p:pos x="10" y="10"/>
    <p:text>Probably still need this slide to conclude</p:text>
    <p:extLst>
      <p:ext uri="{C676402C-5697-4E1C-873F-D02D1690AC5C}">
        <p15:threadingInfo xmlns:p15="http://schemas.microsoft.com/office/powerpoint/2012/main" timeZoneBias="300"/>
      </p:ext>
    </p:extLst>
  </p:cm>
  <p:cm authorId="1" dt="2021-08-07T12:15:01.845" idx="23">
    <p:pos x="10" y="106"/>
    <p:text>Also I am updating the text here for you to use on the other slide deck too</p:text>
    <p:extLst>
      <p:ext uri="{C676402C-5697-4E1C-873F-D02D1690AC5C}">
        <p15:threadingInfo xmlns:p15="http://schemas.microsoft.com/office/powerpoint/2012/main" timeZoneBias="300">
          <p15:parentCm authorId="1" idx="2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C03E9-45D6-4AD7-9C39-3257714D84C5}" type="datetimeFigureOut">
              <a:rPr lang="en-US" smtClean="0"/>
              <a:t>11/16/2021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54F8D-AB53-4CF8-8159-5541234D129B}" type="slidenum">
              <a:rPr lang="en-US" smtClean="0"/>
              <a:t>‹#›</a:t>
            </a:fld>
            <a:endParaRPr lang="en-US"/>
          </a:p>
        </p:txBody>
      </p:sp>
    </p:spTree>
    <p:extLst>
      <p:ext uri="{BB962C8B-B14F-4D97-AF65-F5344CB8AC3E}">
        <p14:creationId xmlns:p14="http://schemas.microsoft.com/office/powerpoint/2010/main" val="663671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everyone, I’m Jay from UIUC and today I’ll be talking about a novel approach for Low-Latency Downlink with LEO satellites.</a:t>
            </a:r>
          </a:p>
          <a:p>
            <a:r>
              <a:rPr lang="en-US"/>
              <a:t>In this project, I’ll be describing an efficient design that help data get from satellites in space down to Earth. This is a joint work with my advisor Deepak and our collaborator from Microsoft Ranveer.</a:t>
            </a:r>
          </a:p>
        </p:txBody>
      </p:sp>
      <p:sp>
        <p:nvSpPr>
          <p:cNvPr id="4" name="Slide Number Placeholder 3"/>
          <p:cNvSpPr>
            <a:spLocks noGrp="1"/>
          </p:cNvSpPr>
          <p:nvPr>
            <p:ph type="sldNum" sz="quarter" idx="5"/>
          </p:nvPr>
        </p:nvSpPr>
        <p:spPr/>
        <p:txBody>
          <a:bodyPr/>
          <a:lstStyle/>
          <a:p>
            <a:fld id="{33F54F8D-AB53-4CF8-8159-5541234D129B}" type="slidenum">
              <a:rPr lang="en-US" smtClean="0"/>
              <a:t>1</a:t>
            </a:fld>
            <a:endParaRPr lang="en-US"/>
          </a:p>
        </p:txBody>
      </p:sp>
    </p:spTree>
    <p:extLst>
      <p:ext uri="{BB962C8B-B14F-4D97-AF65-F5344CB8AC3E}">
        <p14:creationId xmlns:p14="http://schemas.microsoft.com/office/powerpoint/2010/main" val="304107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this current ground station network design has several major shortcomings. First, since there are so few ground stations, a satellite may spend several hours in orbit before actually passing over a ground station in the network. This amounts to hours of latency between the time an image is collected to the time it is actually sent to Earth. Additionally, scaling this ground station network is time consuming and capital intensive since these ground stations are so large and complex. Lastly, since every satellite has only 4 to 5 opportunities to transmit data to Earth, any sort of link degradation such as hardware failures and weather attenuation can have a big impact on the network. </a:t>
            </a:r>
          </a:p>
          <a:p>
            <a:endParaRPr lang="en-US"/>
          </a:p>
        </p:txBody>
      </p:sp>
      <p:sp>
        <p:nvSpPr>
          <p:cNvPr id="4" name="Slide Number Placeholder 3"/>
          <p:cNvSpPr>
            <a:spLocks noGrp="1"/>
          </p:cNvSpPr>
          <p:nvPr>
            <p:ph type="sldNum" sz="quarter" idx="5"/>
          </p:nvPr>
        </p:nvSpPr>
        <p:spPr/>
        <p:txBody>
          <a:bodyPr/>
          <a:lstStyle/>
          <a:p>
            <a:fld id="{33F54F8D-AB53-4CF8-8159-5541234D129B}" type="slidenum">
              <a:rPr lang="en-US" smtClean="0"/>
              <a:t>10</a:t>
            </a:fld>
            <a:endParaRPr lang="en-US"/>
          </a:p>
        </p:txBody>
      </p:sp>
    </p:spTree>
    <p:extLst>
      <p:ext uri="{BB962C8B-B14F-4D97-AF65-F5344CB8AC3E}">
        <p14:creationId xmlns:p14="http://schemas.microsoft.com/office/powerpoint/2010/main" val="384825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remove these bottlenecks, we design a new system…L2D2.. Which I’ll talk about today.</a:t>
            </a:r>
          </a:p>
        </p:txBody>
      </p:sp>
      <p:sp>
        <p:nvSpPr>
          <p:cNvPr id="4" name="Slide Number Placeholder 3"/>
          <p:cNvSpPr>
            <a:spLocks noGrp="1"/>
          </p:cNvSpPr>
          <p:nvPr>
            <p:ph type="sldNum" sz="quarter" idx="5"/>
          </p:nvPr>
        </p:nvSpPr>
        <p:spPr/>
        <p:txBody>
          <a:bodyPr/>
          <a:lstStyle/>
          <a:p>
            <a:fld id="{33F54F8D-AB53-4CF8-8159-5541234D129B}" type="slidenum">
              <a:rPr lang="en-US" smtClean="0"/>
              <a:t>11</a:t>
            </a:fld>
            <a:endParaRPr lang="en-US"/>
          </a:p>
        </p:txBody>
      </p:sp>
    </p:spTree>
    <p:extLst>
      <p:ext uri="{BB962C8B-B14F-4D97-AF65-F5344CB8AC3E}">
        <p14:creationId xmlns:p14="http://schemas.microsoft.com/office/powerpoint/2010/main" val="727080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core of L2D2’s design is a distributed hybrid ground station approach. Instead of a network of massive, high complexity ground stations, we propose using many simple, and low cost ground stations. These ground stations can be deployed more easily and quickly in commonplace sites such as backyards and rooftops. Additionally, since these ground stations are so cheap, we can deploy many of them around the world and distribute them geographically. To further simplify these ground stations even further, we can make them receive only since most of the time ground stations in the Earth observation satellite network is used for downloading images. This brings us a larger questions that we try to answer in this work. Can a network of these tiny low complexity ground stations outperform the capital-heavy solution we have today.</a:t>
            </a:r>
          </a:p>
          <a:p>
            <a:r>
              <a:rPr lang="en-US"/>
              <a:t>Image of tiny </a:t>
            </a:r>
            <a:r>
              <a:rPr lang="en-US" err="1"/>
              <a:t>groundstation</a:t>
            </a:r>
            <a:endParaRPr lang="en-US"/>
          </a:p>
        </p:txBody>
      </p:sp>
      <p:sp>
        <p:nvSpPr>
          <p:cNvPr id="4" name="Slide Number Placeholder 3"/>
          <p:cNvSpPr>
            <a:spLocks noGrp="1"/>
          </p:cNvSpPr>
          <p:nvPr>
            <p:ph type="sldNum" sz="quarter" idx="5"/>
          </p:nvPr>
        </p:nvSpPr>
        <p:spPr/>
        <p:txBody>
          <a:bodyPr/>
          <a:lstStyle/>
          <a:p>
            <a:fld id="{33F54F8D-AB53-4CF8-8159-5541234D129B}" type="slidenum">
              <a:rPr lang="en-US" smtClean="0"/>
              <a:t>12</a:t>
            </a:fld>
            <a:endParaRPr lang="en-US"/>
          </a:p>
        </p:txBody>
      </p:sp>
    </p:spTree>
    <p:extLst>
      <p:ext uri="{BB962C8B-B14F-4D97-AF65-F5344CB8AC3E}">
        <p14:creationId xmlns:p14="http://schemas.microsoft.com/office/powerpoint/2010/main" val="1038355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core of L2D2’s design is a distributed hybrid ground station approach. Instead of a network of massive, high complexity ground stations, we propose using many simple, and low cost ground stations. These ground stations can be deployed more easily and quickly in commonplace sites such as backyards and rooftops. Additionally, since these ground stations are so cheap, we can deploy many of them around the world and distribute them geographically. To further simplify these ground stations even further, we can make them receive only since most of the time ground stations in the Earth observation satellite network is used for downloading images. This brings us a larger questions that we try to answer in this work. Can a network of these tiny low complexity ground stations outperform the capital-heavy solution we have today.</a:t>
            </a:r>
          </a:p>
          <a:p>
            <a:r>
              <a:rPr lang="en-US"/>
              <a:t>Image of tiny </a:t>
            </a:r>
            <a:r>
              <a:rPr lang="en-US" err="1"/>
              <a:t>groundstation</a:t>
            </a:r>
            <a:endParaRPr lang="en-US"/>
          </a:p>
          <a:p>
            <a:r>
              <a:rPr lang="en-US"/>
              <a:t>Move up icons</a:t>
            </a:r>
          </a:p>
        </p:txBody>
      </p:sp>
      <p:sp>
        <p:nvSpPr>
          <p:cNvPr id="4" name="Slide Number Placeholder 3"/>
          <p:cNvSpPr>
            <a:spLocks noGrp="1"/>
          </p:cNvSpPr>
          <p:nvPr>
            <p:ph type="sldNum" sz="quarter" idx="5"/>
          </p:nvPr>
        </p:nvSpPr>
        <p:spPr/>
        <p:txBody>
          <a:bodyPr/>
          <a:lstStyle/>
          <a:p>
            <a:fld id="{33F54F8D-AB53-4CF8-8159-5541234D129B}" type="slidenum">
              <a:rPr lang="en-US" smtClean="0"/>
              <a:t>13</a:t>
            </a:fld>
            <a:endParaRPr lang="en-US"/>
          </a:p>
        </p:txBody>
      </p:sp>
    </p:spTree>
    <p:extLst>
      <p:ext uri="{BB962C8B-B14F-4D97-AF65-F5344CB8AC3E}">
        <p14:creationId xmlns:p14="http://schemas.microsoft.com/office/powerpoint/2010/main" val="3567842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 first glance, L2D2 yields a couple of major benefits. With more ground stations in the network, L2D2 is more fault-tolerant. Any sorts of link disruptions in certain parts of the network can be made up by scheduling satellite-ground links in other parts of the network. Additionally, geographic distribution of ground stations allows satellites more opportunities offload latency sensitive data sooner. Lastly, L2D2 is a hybrid ground station approach where not everyone needs to setup transmit capable ground stations. Unlike the receive only ground stations we propose in L2D2, transmit capable ground stations become much more complicated to setup because they typically require FCC licensing requirements. Even large and reputable companies such as Amazon have spent up to a year trying to secure FCC licenses to build their transmit capable ground stations.</a:t>
            </a:r>
          </a:p>
          <a:p>
            <a:endParaRPr lang="en-US"/>
          </a:p>
        </p:txBody>
      </p:sp>
      <p:sp>
        <p:nvSpPr>
          <p:cNvPr id="4" name="Slide Number Placeholder 3"/>
          <p:cNvSpPr>
            <a:spLocks noGrp="1"/>
          </p:cNvSpPr>
          <p:nvPr>
            <p:ph type="sldNum" sz="quarter" idx="5"/>
          </p:nvPr>
        </p:nvSpPr>
        <p:spPr/>
        <p:txBody>
          <a:bodyPr/>
          <a:lstStyle/>
          <a:p>
            <a:fld id="{33F54F8D-AB53-4CF8-8159-5541234D129B}" type="slidenum">
              <a:rPr lang="en-US" smtClean="0"/>
              <a:t>14</a:t>
            </a:fld>
            <a:endParaRPr lang="en-US"/>
          </a:p>
        </p:txBody>
      </p:sp>
    </p:spTree>
    <p:extLst>
      <p:ext uri="{BB962C8B-B14F-4D97-AF65-F5344CB8AC3E}">
        <p14:creationId xmlns:p14="http://schemas.microsoft.com/office/powerpoint/2010/main" val="727205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Typically, scheduling satellites and ground stations is not a problem today because ground stations in practice talk to only one satellite at a time and satellites only orbit ground stations for about 10 minutes. However, with L2D2 there are many ground stations in the network and with an increasing number of satellites, multiple satellites can compete for one ground station. In fact, we look at this and at any time up to hundred satellites in the L2D2 network can be visible at a time to a ground station, and even the median number of satellites in view of a ground station was around 40 for our experiments. So clearly multiple satellites need to contend for a ground station and as a result we need a satellite-ground scheduling algorithm to optimize downlink. </a:t>
            </a:r>
          </a:p>
        </p:txBody>
      </p:sp>
      <p:sp>
        <p:nvSpPr>
          <p:cNvPr id="4" name="Slide Number Placeholder 3"/>
          <p:cNvSpPr>
            <a:spLocks noGrp="1"/>
          </p:cNvSpPr>
          <p:nvPr>
            <p:ph type="sldNum" sz="quarter" idx="5"/>
          </p:nvPr>
        </p:nvSpPr>
        <p:spPr/>
        <p:txBody>
          <a:bodyPr/>
          <a:lstStyle/>
          <a:p>
            <a:fld id="{33F54F8D-AB53-4CF8-8159-5541234D129B}" type="slidenum">
              <a:rPr lang="en-US" smtClean="0"/>
              <a:t>15</a:t>
            </a:fld>
            <a:endParaRPr lang="en-US"/>
          </a:p>
        </p:txBody>
      </p:sp>
    </p:spTree>
    <p:extLst>
      <p:ext uri="{BB962C8B-B14F-4D97-AF65-F5344CB8AC3E}">
        <p14:creationId xmlns:p14="http://schemas.microsoft.com/office/powerpoint/2010/main" val="340302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Typically, scheduling satellites and ground stations is not a problem today because ground stations in practice talk to only one satellite at a time and satellites only orbit ground stations for about 10 minutes. However, with L2D2 there are many ground stations in the network and with an increasing number of satellites, multiple satellites can compete for one ground station. In fact, we look at this and at any time up to hundred satellites in the L2D2 network can be visible at a time to a ground station, and even the median number of satellites in view of a ground station was around 40 for our experiments. So clearly multiple satellites need to contend for a ground station and as a result we need a satellite-ground scheduling algorithm to optimize downlink. </a:t>
            </a:r>
          </a:p>
        </p:txBody>
      </p:sp>
      <p:sp>
        <p:nvSpPr>
          <p:cNvPr id="4" name="Slide Number Placeholder 3"/>
          <p:cNvSpPr>
            <a:spLocks noGrp="1"/>
          </p:cNvSpPr>
          <p:nvPr>
            <p:ph type="sldNum" sz="quarter" idx="5"/>
          </p:nvPr>
        </p:nvSpPr>
        <p:spPr/>
        <p:txBody>
          <a:bodyPr/>
          <a:lstStyle/>
          <a:p>
            <a:fld id="{33F54F8D-AB53-4CF8-8159-5541234D129B}" type="slidenum">
              <a:rPr lang="en-US" smtClean="0"/>
              <a:t>16</a:t>
            </a:fld>
            <a:endParaRPr lang="en-US"/>
          </a:p>
        </p:txBody>
      </p:sp>
    </p:spTree>
    <p:extLst>
      <p:ext uri="{BB962C8B-B14F-4D97-AF65-F5344CB8AC3E}">
        <p14:creationId xmlns:p14="http://schemas.microsoft.com/office/powerpoint/2010/main" val="127832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 first glance, the satellite ground station scheduling problem seems pretty straight forward. We can assign weights to each visible satellite ground station pair at every time step. These weights can be computed by the link estimation algorithm we talked about previously and tuned so we can optimize different aspects of the network such as latency, throughput and geographic restricts (weather a satellite can transmit to ground stations in certain countries for example). And this can map to a standard </a:t>
            </a:r>
            <a:r>
              <a:rPr lang="en-US" err="1"/>
              <a:t>bipartie</a:t>
            </a:r>
            <a:r>
              <a:rPr lang="en-US"/>
              <a:t> graph matching problem.</a:t>
            </a:r>
          </a:p>
        </p:txBody>
      </p:sp>
      <p:sp>
        <p:nvSpPr>
          <p:cNvPr id="4" name="Slide Number Placeholder 3"/>
          <p:cNvSpPr>
            <a:spLocks noGrp="1"/>
          </p:cNvSpPr>
          <p:nvPr>
            <p:ph type="sldNum" sz="quarter" idx="5"/>
          </p:nvPr>
        </p:nvSpPr>
        <p:spPr/>
        <p:txBody>
          <a:bodyPr/>
          <a:lstStyle/>
          <a:p>
            <a:fld id="{33F54F8D-AB53-4CF8-8159-5541234D129B}" type="slidenum">
              <a:rPr lang="en-US" smtClean="0"/>
              <a:t>17</a:t>
            </a:fld>
            <a:endParaRPr lang="en-US"/>
          </a:p>
        </p:txBody>
      </p:sp>
    </p:spTree>
    <p:extLst>
      <p:ext uri="{BB962C8B-B14F-4D97-AF65-F5344CB8AC3E}">
        <p14:creationId xmlns:p14="http://schemas.microsoft.com/office/powerpoint/2010/main" val="209518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this problem is not as intuitive as it initially seems because of this idea that a ground station takes time and incurs cost when switching between satellites In the network. As a result, the satellite ground station matchings are not time independent and the problem becomes NP Hard.</a:t>
            </a:r>
          </a:p>
          <a:p>
            <a:endParaRPr lang="en-US"/>
          </a:p>
          <a:p>
            <a:r>
              <a:rPr lang="en-US"/>
              <a:t>For scheduling 12 min, 34,35,36 only describe problem. Then do results no related work/conclusion</a:t>
            </a:r>
          </a:p>
        </p:txBody>
      </p:sp>
      <p:sp>
        <p:nvSpPr>
          <p:cNvPr id="4" name="Slide Number Placeholder 3"/>
          <p:cNvSpPr>
            <a:spLocks noGrp="1"/>
          </p:cNvSpPr>
          <p:nvPr>
            <p:ph type="sldNum" sz="quarter" idx="5"/>
          </p:nvPr>
        </p:nvSpPr>
        <p:spPr/>
        <p:txBody>
          <a:bodyPr/>
          <a:lstStyle/>
          <a:p>
            <a:fld id="{33F54F8D-AB53-4CF8-8159-5541234D129B}" type="slidenum">
              <a:rPr lang="en-US" smtClean="0"/>
              <a:t>18</a:t>
            </a:fld>
            <a:endParaRPr lang="en-US"/>
          </a:p>
        </p:txBody>
      </p:sp>
    </p:spTree>
    <p:extLst>
      <p:ext uri="{BB962C8B-B14F-4D97-AF65-F5344CB8AC3E}">
        <p14:creationId xmlns:p14="http://schemas.microsoft.com/office/powerpoint/2010/main" val="216314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solution to this scheduling problem is to develop an approximation greedy algorithm with sticky links. The way it works is as follows. At time step t, we compute and assign weights as we discussed previously to all the satellite ground station pairs in view of each other. </a:t>
            </a:r>
          </a:p>
        </p:txBody>
      </p:sp>
      <p:sp>
        <p:nvSpPr>
          <p:cNvPr id="4" name="Slide Number Placeholder 3"/>
          <p:cNvSpPr>
            <a:spLocks noGrp="1"/>
          </p:cNvSpPr>
          <p:nvPr>
            <p:ph type="sldNum" sz="quarter" idx="5"/>
          </p:nvPr>
        </p:nvSpPr>
        <p:spPr/>
        <p:txBody>
          <a:bodyPr/>
          <a:lstStyle/>
          <a:p>
            <a:fld id="{33F54F8D-AB53-4CF8-8159-5541234D129B}" type="slidenum">
              <a:rPr lang="en-US" smtClean="0"/>
              <a:t>19</a:t>
            </a:fld>
            <a:endParaRPr lang="en-US"/>
          </a:p>
        </p:txBody>
      </p:sp>
    </p:spTree>
    <p:extLst>
      <p:ext uri="{BB962C8B-B14F-4D97-AF65-F5344CB8AC3E}">
        <p14:creationId xmlns:p14="http://schemas.microsoft.com/office/powerpoint/2010/main" val="425300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3F54F8D-AB53-4CF8-8159-5541234D129B}" type="slidenum">
              <a:rPr lang="en-US" smtClean="0"/>
              <a:t>2</a:t>
            </a:fld>
            <a:endParaRPr lang="en-US"/>
          </a:p>
        </p:txBody>
      </p:sp>
    </p:spTree>
    <p:extLst>
      <p:ext uri="{BB962C8B-B14F-4D97-AF65-F5344CB8AC3E}">
        <p14:creationId xmlns:p14="http://schemas.microsoft.com/office/powerpoint/2010/main" val="383319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find the optimal matchings and choose the blue links and ignore the orange ones. </a:t>
            </a:r>
          </a:p>
        </p:txBody>
      </p:sp>
      <p:sp>
        <p:nvSpPr>
          <p:cNvPr id="4" name="Slide Number Placeholder 3"/>
          <p:cNvSpPr>
            <a:spLocks noGrp="1"/>
          </p:cNvSpPr>
          <p:nvPr>
            <p:ph type="sldNum" sz="quarter" idx="5"/>
          </p:nvPr>
        </p:nvSpPr>
        <p:spPr/>
        <p:txBody>
          <a:bodyPr/>
          <a:lstStyle/>
          <a:p>
            <a:fld id="{33F54F8D-AB53-4CF8-8159-5541234D129B}" type="slidenum">
              <a:rPr lang="en-US" smtClean="0"/>
              <a:t>20</a:t>
            </a:fld>
            <a:endParaRPr lang="en-US"/>
          </a:p>
        </p:txBody>
      </p:sp>
    </p:spTree>
    <p:extLst>
      <p:ext uri="{BB962C8B-B14F-4D97-AF65-F5344CB8AC3E}">
        <p14:creationId xmlns:p14="http://schemas.microsoft.com/office/powerpoint/2010/main" val="397713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at time step t+1, we need to account for the cost of switching between links. To accomplish this, we assign a bonus weight to all the blue links we chose in the previous time step. These bonus weights are based on the link quality that we obtain from that satellite ground station pair. This essentially makes the schedule “stick” to links that were already chosen in order to minimize any costly switching between satellite ground station pairs. </a:t>
            </a:r>
          </a:p>
        </p:txBody>
      </p:sp>
      <p:sp>
        <p:nvSpPr>
          <p:cNvPr id="4" name="Slide Number Placeholder 3"/>
          <p:cNvSpPr>
            <a:spLocks noGrp="1"/>
          </p:cNvSpPr>
          <p:nvPr>
            <p:ph type="sldNum" sz="quarter" idx="5"/>
          </p:nvPr>
        </p:nvSpPr>
        <p:spPr/>
        <p:txBody>
          <a:bodyPr/>
          <a:lstStyle/>
          <a:p>
            <a:fld id="{33F54F8D-AB53-4CF8-8159-5541234D129B}" type="slidenum">
              <a:rPr lang="en-US" smtClean="0"/>
              <a:t>21</a:t>
            </a:fld>
            <a:endParaRPr lang="en-US"/>
          </a:p>
        </p:txBody>
      </p:sp>
    </p:spTree>
    <p:extLst>
      <p:ext uri="{BB962C8B-B14F-4D97-AF65-F5344CB8AC3E}">
        <p14:creationId xmlns:p14="http://schemas.microsoft.com/office/powerpoint/2010/main" val="3682454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12 min, Start with 29-&gt;28-&gt;30 (say we use ml skip 31)</a:t>
            </a:r>
          </a:p>
        </p:txBody>
      </p:sp>
      <p:sp>
        <p:nvSpPr>
          <p:cNvPr id="4" name="Slide Number Placeholder 3"/>
          <p:cNvSpPr>
            <a:spLocks noGrp="1"/>
          </p:cNvSpPr>
          <p:nvPr>
            <p:ph type="sldNum" sz="quarter" idx="5"/>
          </p:nvPr>
        </p:nvSpPr>
        <p:spPr/>
        <p:txBody>
          <a:bodyPr/>
          <a:lstStyle/>
          <a:p>
            <a:fld id="{33F54F8D-AB53-4CF8-8159-5541234D129B}" type="slidenum">
              <a:rPr lang="en-US" smtClean="0"/>
              <a:t>22</a:t>
            </a:fld>
            <a:endParaRPr lang="en-US"/>
          </a:p>
        </p:txBody>
      </p:sp>
    </p:spTree>
    <p:extLst>
      <p:ext uri="{BB962C8B-B14F-4D97-AF65-F5344CB8AC3E}">
        <p14:creationId xmlns:p14="http://schemas.microsoft.com/office/powerpoint/2010/main" val="4054282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get a better sense of how to solve these challenges, we need to start by looking at how a satellite-ground station link varies over time. Here’s a NASA satellite and as it travels over a ground stations we plot how the quality of it’s link varies over time. At the beginning we start seeing an increase in SNR or signal to noise Ratio, indicating an improvement in the link as the satellite comes into view of the ground stations. Accordingly, we also see that towards the end the link quality degrades as the satellite moves below the horizon and out of view from the ground station. We also take a look at the same satellite ground station pass on a different day when it’s raining, and we see an overall decrease in the SNR as expected. In the middle of the pass however, we typically expect the link quality to be at it’s highest point; however, our measurement here actually dips in the middle and is really noisy. Initially we were confused about this, however we found this is actually do to environmental factors such as multipath. In this case, we believe that the satellite signal is actually reflecting off it’s own solar panel towards the middle of the pass, causing the link quality to degrade. This is a very important aspect of the problem because it demonstrates that the satellite ground station link is highly dependent on hardware and environmental factors specific to the satellite and </a:t>
            </a:r>
            <a:r>
              <a:rPr lang="en-US" err="1"/>
              <a:t>groundstation</a:t>
            </a:r>
            <a:r>
              <a:rPr lang="en-US"/>
              <a:t> pairing. </a:t>
            </a:r>
          </a:p>
        </p:txBody>
      </p:sp>
      <p:sp>
        <p:nvSpPr>
          <p:cNvPr id="4" name="Slide Number Placeholder 3"/>
          <p:cNvSpPr>
            <a:spLocks noGrp="1"/>
          </p:cNvSpPr>
          <p:nvPr>
            <p:ph type="sldNum" sz="quarter" idx="5"/>
          </p:nvPr>
        </p:nvSpPr>
        <p:spPr/>
        <p:txBody>
          <a:bodyPr/>
          <a:lstStyle/>
          <a:p>
            <a:fld id="{33F54F8D-AB53-4CF8-8159-5541234D129B}" type="slidenum">
              <a:rPr lang="en-US" smtClean="0"/>
              <a:t>23</a:t>
            </a:fld>
            <a:endParaRPr lang="en-US"/>
          </a:p>
        </p:txBody>
      </p:sp>
    </p:spTree>
    <p:extLst>
      <p:ext uri="{BB962C8B-B14F-4D97-AF65-F5344CB8AC3E}">
        <p14:creationId xmlns:p14="http://schemas.microsoft.com/office/powerpoint/2010/main" val="1222073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 by using real-world LEO satellite datasets to train and evaluate the link estimation model.</a:t>
            </a:r>
          </a:p>
          <a:p>
            <a:r>
              <a:rPr lang="en-US"/>
              <a:t>We use measurements across 5 ground stations and 4 satellites in common Earth observation frequency bands. We have about a months worth of data for each satellite ground station pair.</a:t>
            </a:r>
          </a:p>
          <a:p>
            <a:r>
              <a:rPr lang="en-US"/>
              <a:t>These datasets are open source and can be found by a link below on this slide.</a:t>
            </a:r>
          </a:p>
        </p:txBody>
      </p:sp>
      <p:sp>
        <p:nvSpPr>
          <p:cNvPr id="4" name="Slide Number Placeholder 3"/>
          <p:cNvSpPr>
            <a:spLocks noGrp="1"/>
          </p:cNvSpPr>
          <p:nvPr>
            <p:ph type="sldNum" sz="quarter" idx="5"/>
          </p:nvPr>
        </p:nvSpPr>
        <p:spPr/>
        <p:txBody>
          <a:bodyPr/>
          <a:lstStyle/>
          <a:p>
            <a:fld id="{33F54F8D-AB53-4CF8-8159-5541234D129B}" type="slidenum">
              <a:rPr lang="en-US" smtClean="0"/>
              <a:t>24</a:t>
            </a:fld>
            <a:endParaRPr lang="en-US"/>
          </a:p>
        </p:txBody>
      </p:sp>
    </p:spTree>
    <p:extLst>
      <p:ext uri="{BB962C8B-B14F-4D97-AF65-F5344CB8AC3E}">
        <p14:creationId xmlns:p14="http://schemas.microsoft.com/office/powerpoint/2010/main" val="2046366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start by plotting the SNR error for the link estimation models. On the x-axis we have the SNR error and on the y axis we have CDF. In green is L2D2’s link estimation model and we compare our model to a baseline link estimation model from the ITU. The ITU uses similar features such as weather and satellite position to mathematically predict the SNR. What we can see here is that L2D2’s ML based approach outperforms the ITU model and this translates to a median data rate error of 6.25% for L2D2 and 41% error for the ITU model.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54F8D-AB53-4CF8-8159-5541234D1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55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evaluate other aspects of L2D2, we setup a large scale trace-drive emulation. We use data from the </a:t>
            </a:r>
            <a:r>
              <a:rPr lang="en-US" err="1"/>
              <a:t>SatNOGS</a:t>
            </a:r>
            <a:r>
              <a:rPr lang="en-US"/>
              <a:t> open source ground station network to obtain positional data for 259 satellites and 173 ground stations. However, </a:t>
            </a:r>
            <a:r>
              <a:rPr lang="en-US" err="1"/>
              <a:t>SatNOGS</a:t>
            </a:r>
            <a:r>
              <a:rPr lang="en-US"/>
              <a:t> does not have any link measurements in Earth observation frequency bands so we use the measurements from our link estimation dataset to emulate the satellite ground station links. To conduct experiments, we start by having each satellite generate 100GB of data per day. We run the emulation and have each of the satellites orbit around the Earth and transmit data to ground stations in the L2D2 network. We also setup a baseline experiment where we choose 5 of the 173 ground stations to be high complexity ground stations. We set these ground stations to have 10x higher median throughput.</a:t>
            </a:r>
          </a:p>
        </p:txBody>
      </p:sp>
      <p:sp>
        <p:nvSpPr>
          <p:cNvPr id="4" name="Slide Number Placeholder 3"/>
          <p:cNvSpPr>
            <a:spLocks noGrp="1"/>
          </p:cNvSpPr>
          <p:nvPr>
            <p:ph type="sldNum" sz="quarter" idx="5"/>
          </p:nvPr>
        </p:nvSpPr>
        <p:spPr/>
        <p:txBody>
          <a:bodyPr/>
          <a:lstStyle/>
          <a:p>
            <a:fld id="{33F54F8D-AB53-4CF8-8159-5541234D129B}" type="slidenum">
              <a:rPr lang="en-US" smtClean="0"/>
              <a:t>26</a:t>
            </a:fld>
            <a:endParaRPr lang="en-US"/>
          </a:p>
        </p:txBody>
      </p:sp>
    </p:spTree>
    <p:extLst>
      <p:ext uri="{BB962C8B-B14F-4D97-AF65-F5344CB8AC3E}">
        <p14:creationId xmlns:p14="http://schemas.microsoft.com/office/powerpoint/2010/main" val="4067150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let’s take a look at latency. On the x-axis, we have latency or time elapsed between data capture and data reception at the ground. On the y axis we have CDF. We first see that L2D2 outperforms the baseline in terms of latency and this is because L2D2 has so many ground stations, and thus, so many more opportunities to transmit data to the ground. However, we also want to also isolate the benefit of geographic diversity and its impact on latency. To this this, we take a subset of 25% of L2D2 ground stations and also compute the latency for this smaller network. What’s interesting is that L2D2 25% has an overall lower aggregate capacity than the baseline and it still significantly outperforms the baseline. Thus, distributed ground stations reduces latency from hours to minutes</a:t>
            </a:r>
          </a:p>
        </p:txBody>
      </p:sp>
      <p:sp>
        <p:nvSpPr>
          <p:cNvPr id="4" name="Slide Number Placeholder 3"/>
          <p:cNvSpPr>
            <a:spLocks noGrp="1"/>
          </p:cNvSpPr>
          <p:nvPr>
            <p:ph type="sldNum" sz="quarter" idx="5"/>
          </p:nvPr>
        </p:nvSpPr>
        <p:spPr/>
        <p:txBody>
          <a:bodyPr/>
          <a:lstStyle/>
          <a:p>
            <a:fld id="{33F54F8D-AB53-4CF8-8159-5541234D129B}" type="slidenum">
              <a:rPr lang="en-US" smtClean="0"/>
              <a:t>27</a:t>
            </a:fld>
            <a:endParaRPr lang="en-US"/>
          </a:p>
        </p:txBody>
      </p:sp>
    </p:spTree>
    <p:extLst>
      <p:ext uri="{BB962C8B-B14F-4D97-AF65-F5344CB8AC3E}">
        <p14:creationId xmlns:p14="http://schemas.microsoft.com/office/powerpoint/2010/main" val="339663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 of the 3000 LEO satellites orbiting Earth today, about 45% of them are Earth Observation satellites. These Earth observation satellites take pictures of the Earth from space and send them down to the ground. And on Earth we have ground stations that wirelessly receive these images.</a:t>
            </a:r>
          </a:p>
        </p:txBody>
      </p:sp>
      <p:sp>
        <p:nvSpPr>
          <p:cNvPr id="4" name="Slide Number Placeholder 3"/>
          <p:cNvSpPr>
            <a:spLocks noGrp="1"/>
          </p:cNvSpPr>
          <p:nvPr>
            <p:ph type="sldNum" sz="quarter" idx="5"/>
          </p:nvPr>
        </p:nvSpPr>
        <p:spPr/>
        <p:txBody>
          <a:bodyPr/>
          <a:lstStyle/>
          <a:p>
            <a:fld id="{33F54F8D-AB53-4CF8-8159-5541234D129B}" type="slidenum">
              <a:rPr lang="en-US" smtClean="0"/>
              <a:t>3</a:t>
            </a:fld>
            <a:endParaRPr lang="en-US"/>
          </a:p>
        </p:txBody>
      </p:sp>
    </p:spTree>
    <p:extLst>
      <p:ext uri="{BB962C8B-B14F-4D97-AF65-F5344CB8AC3E}">
        <p14:creationId xmlns:p14="http://schemas.microsoft.com/office/powerpoint/2010/main" val="202657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these satellites travel, they take pictures of the Earth. Almost everyday on the news we hear stories of wildfires causing a lot of environmental destruction. And given climate change, we can expect these natural disasters to occur more and more frequently. But this is a place where Earth observation satellites can really shine. The fine grained imagery that these satellite provide can be used by emergency response detect and extinguish fires before they even begin. We can also use this imagery to track the spread of wildfires and plan our rescue efforts to both minimize both the damage and </a:t>
            </a:r>
            <a:r>
              <a:rPr lang="en-US" err="1"/>
              <a:t>casualities</a:t>
            </a:r>
            <a:r>
              <a:rPr lang="en-US"/>
              <a:t> caused by such natural disasters. And this is just one application of satellite imagery, in fact there are many more including ocean monitoring, agriculture, and smart cities. As a result, it is essential that we obtain satellite image data as frequently and as real-time as possible in order to gain a better and more accurate understanding of these environmental events.  </a:t>
            </a:r>
          </a:p>
          <a:p>
            <a:r>
              <a:rPr lang="en-US"/>
              <a:t>News forest fires</a:t>
            </a:r>
          </a:p>
          <a:p>
            <a:r>
              <a:rPr lang="en-US"/>
              <a:t>LEO EO can provide imagery to mitigate fires</a:t>
            </a:r>
          </a:p>
          <a:p>
            <a:r>
              <a:rPr lang="en-US"/>
              <a:t>Other applications</a:t>
            </a:r>
          </a:p>
          <a:p>
            <a:r>
              <a:rPr lang="en-US"/>
              <a:t>Must get data in real time</a:t>
            </a:r>
          </a:p>
          <a:p>
            <a:r>
              <a:rPr lang="en-US"/>
              <a:t>Faster</a:t>
            </a:r>
          </a:p>
        </p:txBody>
      </p:sp>
      <p:sp>
        <p:nvSpPr>
          <p:cNvPr id="4" name="Slide Number Placeholder 3"/>
          <p:cNvSpPr>
            <a:spLocks noGrp="1"/>
          </p:cNvSpPr>
          <p:nvPr>
            <p:ph type="sldNum" sz="quarter" idx="5"/>
          </p:nvPr>
        </p:nvSpPr>
        <p:spPr/>
        <p:txBody>
          <a:bodyPr/>
          <a:lstStyle/>
          <a:p>
            <a:fld id="{33F54F8D-AB53-4CF8-8159-5541234D129B}" type="slidenum">
              <a:rPr lang="en-US" smtClean="0"/>
              <a:t>4</a:t>
            </a:fld>
            <a:endParaRPr lang="en-US"/>
          </a:p>
        </p:txBody>
      </p:sp>
    </p:spTree>
    <p:extLst>
      <p:ext uri="{BB962C8B-B14F-4D97-AF65-F5344CB8AC3E}">
        <p14:creationId xmlns:p14="http://schemas.microsoft.com/office/powerpoint/2010/main" val="165885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LEO satellites typically orbit only a couple hundred km away from the earth’s atmosphere. On average, it takes around 90 min for them to orbit the earth once, meaning they can pass over the same point on Earth multiple times a day. As these satellites orbit, they scan the earth and collect imagery. In the span of 5-6 days, a satellite can orbit over and image the entire Earth.</a:t>
            </a:r>
          </a:p>
        </p:txBody>
      </p:sp>
      <p:sp>
        <p:nvSpPr>
          <p:cNvPr id="4" name="Slide Number Placeholder 3"/>
          <p:cNvSpPr>
            <a:spLocks noGrp="1"/>
          </p:cNvSpPr>
          <p:nvPr>
            <p:ph type="sldNum" sz="quarter" idx="5"/>
          </p:nvPr>
        </p:nvSpPr>
        <p:spPr/>
        <p:txBody>
          <a:bodyPr/>
          <a:lstStyle/>
          <a:p>
            <a:fld id="{33F54F8D-AB53-4CF8-8159-5541234D129B}" type="slidenum">
              <a:rPr lang="en-US" smtClean="0"/>
              <a:t>5</a:t>
            </a:fld>
            <a:endParaRPr lang="en-US"/>
          </a:p>
        </p:txBody>
      </p:sp>
    </p:spTree>
    <p:extLst>
      <p:ext uri="{BB962C8B-B14F-4D97-AF65-F5344CB8AC3E}">
        <p14:creationId xmlns:p14="http://schemas.microsoft.com/office/powerpoint/2010/main" val="55943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F54F8D-AB53-4CF8-8159-5541234D129B}" type="slidenum">
              <a:rPr lang="en-US" smtClean="0"/>
              <a:t>6</a:t>
            </a:fld>
            <a:endParaRPr lang="en-US"/>
          </a:p>
        </p:txBody>
      </p:sp>
    </p:spTree>
    <p:extLst>
      <p:ext uri="{BB962C8B-B14F-4D97-AF65-F5344CB8AC3E}">
        <p14:creationId xmlns:p14="http://schemas.microsoft.com/office/powerpoint/2010/main" val="559437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there are some significant challenges with LEO Earth Observation satellites. With the high resolutions of imagery we talked about previously, satellites imaging the entire Earth would have to collect 500 terra pixels worth of data. Even if this data is compressed, we would still need to downlink 100s of GB of data to Earth per pass over a 500km wireless link. Additionally, since LEO satellites move at very high velocities with respect to the Earth, a satellite is in visibility of a ground station for only a 10 minute period. After this 10 minute period, the satellite will move out of view from the ground station and we will have to wait until the satellite orbits over the ground station again to download more data. </a:t>
            </a:r>
          </a:p>
        </p:txBody>
      </p:sp>
      <p:sp>
        <p:nvSpPr>
          <p:cNvPr id="4" name="Slide Number Placeholder 3"/>
          <p:cNvSpPr>
            <a:spLocks noGrp="1"/>
          </p:cNvSpPr>
          <p:nvPr>
            <p:ph type="sldNum" sz="quarter" idx="5"/>
          </p:nvPr>
        </p:nvSpPr>
        <p:spPr/>
        <p:txBody>
          <a:bodyPr/>
          <a:lstStyle/>
          <a:p>
            <a:fld id="{33F54F8D-AB53-4CF8-8159-5541234D129B}" type="slidenum">
              <a:rPr lang="en-US" smtClean="0"/>
              <a:t>7</a:t>
            </a:fld>
            <a:endParaRPr lang="en-US"/>
          </a:p>
        </p:txBody>
      </p:sp>
    </p:spTree>
    <p:extLst>
      <p:ext uri="{BB962C8B-B14F-4D97-AF65-F5344CB8AC3E}">
        <p14:creationId xmlns:p14="http://schemas.microsoft.com/office/powerpoint/2010/main" val="373689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result, we need to achieve a high-capacity downlink between the satellite and the ground station in order to effectively download this image data. </a:t>
            </a:r>
          </a:p>
        </p:txBody>
      </p:sp>
      <p:sp>
        <p:nvSpPr>
          <p:cNvPr id="4" name="Slide Number Placeholder 3"/>
          <p:cNvSpPr>
            <a:spLocks noGrp="1"/>
          </p:cNvSpPr>
          <p:nvPr>
            <p:ph type="sldNum" sz="quarter" idx="5"/>
          </p:nvPr>
        </p:nvSpPr>
        <p:spPr/>
        <p:txBody>
          <a:bodyPr/>
          <a:lstStyle/>
          <a:p>
            <a:fld id="{33F54F8D-AB53-4CF8-8159-5541234D129B}" type="slidenum">
              <a:rPr lang="en-US" smtClean="0"/>
              <a:t>8</a:t>
            </a:fld>
            <a:endParaRPr lang="en-US"/>
          </a:p>
        </p:txBody>
      </p:sp>
    </p:spTree>
    <p:extLst>
      <p:ext uri="{BB962C8B-B14F-4D97-AF65-F5344CB8AC3E}">
        <p14:creationId xmlns:p14="http://schemas.microsoft.com/office/powerpoint/2010/main" val="390905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this current ground station network design has several major shortcomings. First, since there are so few ground stations, a satellite may spend several hours in orbit before actually passing over a ground station in the network. This amounts to hours of latency between the time an image is collected to the time it is actually sent to Earth. Additionally, scaling this ground station network is time consuming and capital intensive since these ground stations are so large and complex. Lastly, since every satellite has only 4 to 5 opportunities to transmit data to Earth, any sort of link degradation such as hardware failures and weather attenuation can have a big impact on the network. </a:t>
            </a:r>
          </a:p>
          <a:p>
            <a:endParaRPr lang="en-US"/>
          </a:p>
        </p:txBody>
      </p:sp>
      <p:sp>
        <p:nvSpPr>
          <p:cNvPr id="4" name="Slide Number Placeholder 3"/>
          <p:cNvSpPr>
            <a:spLocks noGrp="1"/>
          </p:cNvSpPr>
          <p:nvPr>
            <p:ph type="sldNum" sz="quarter" idx="5"/>
          </p:nvPr>
        </p:nvSpPr>
        <p:spPr/>
        <p:txBody>
          <a:bodyPr/>
          <a:lstStyle/>
          <a:p>
            <a:fld id="{33F54F8D-AB53-4CF8-8159-5541234D129B}" type="slidenum">
              <a:rPr lang="en-US" smtClean="0"/>
              <a:t>9</a:t>
            </a:fld>
            <a:endParaRPr lang="en-US"/>
          </a:p>
        </p:txBody>
      </p:sp>
    </p:spTree>
    <p:extLst>
      <p:ext uri="{BB962C8B-B14F-4D97-AF65-F5344CB8AC3E}">
        <p14:creationId xmlns:p14="http://schemas.microsoft.com/office/powerpoint/2010/main" val="108984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476518-6ED9-410B-B169-D9A1E6DF5E59}" type="datetime1">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45229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904FC0-36D3-48B2-85E6-865F08727A0F}" type="datetime1">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192671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D2A240-E1C7-4DA9-822D-9F619885009C}" type="datetime1">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63175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F73C65-E34F-488E-B46C-051925B7DB44}" type="datetime1">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18565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A3344-3F26-443D-B628-135D5B74C92D}" type="datetime1">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145030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765B61-94EE-48D2-89AF-35AEBEC2EB3D}" type="datetime1">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14769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2A93B2-C81F-4285-A909-7E78085FFA11}" type="datetime1">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58469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FB894-E45E-4E25-B7BD-6C6E7A3F1867}" type="datetime1">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87460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06D020-739B-4355-AFD7-73ABB44D9823}" type="datetime1">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69878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8EFADC-2E98-4380-AAE3-904CD0BBDE56}" type="datetime1">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21940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BE21ED-6F68-4572-8660-EE4BFD80FF4C}" type="datetime1">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77567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2F9B2-814D-4954-A444-546B7391D9FA}" type="datetime1">
              <a:rPr lang="en-US" smtClean="0"/>
              <a:t>11/16/2021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4989B-6BB3-4348-9E99-E374829309D1}" type="slidenum">
              <a:rPr lang="en-US" smtClean="0"/>
              <a:t>‹#›</a:t>
            </a:fld>
            <a:endParaRPr lang="en-US"/>
          </a:p>
        </p:txBody>
      </p:sp>
    </p:spTree>
    <p:extLst>
      <p:ext uri="{BB962C8B-B14F-4D97-AF65-F5344CB8AC3E}">
        <p14:creationId xmlns:p14="http://schemas.microsoft.com/office/powerpoint/2010/main" val="17982486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gif"/><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3.png"/><Relationship Id="rId7"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comments" Target="../comments/comment5.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tiff"/><Relationship Id="rId11" Type="http://schemas.openxmlformats.org/officeDocument/2006/relationships/comments" Target="../comments/comment6.xml"/><Relationship Id="rId5" Type="http://schemas.openxmlformats.org/officeDocument/2006/relationships/image" Target="../media/image26.tiff"/><Relationship Id="rId10" Type="http://schemas.openxmlformats.org/officeDocument/2006/relationships/image" Target="../media/image16.jpeg"/><Relationship Id="rId4" Type="http://schemas.openxmlformats.org/officeDocument/2006/relationships/image" Target="../media/image24.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32.png"/><Relationship Id="rId5" Type="http://schemas.openxmlformats.org/officeDocument/2006/relationships/image" Target="../media/image10.png"/><Relationship Id="rId10" Type="http://schemas.openxmlformats.org/officeDocument/2006/relationships/image" Target="../media/image31.png"/><Relationship Id="rId4" Type="http://schemas.openxmlformats.org/officeDocument/2006/relationships/image" Target="../media/image6.svg"/><Relationship Id="rId9" Type="http://schemas.openxmlformats.org/officeDocument/2006/relationships/image" Target="../media/image30.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37.pn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6.sv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37.pn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6.sv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0.png"/><Relationship Id="rId12"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37.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image" Target="../media/image6.sv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comments" Target="../comments/comment1.xml"/><Relationship Id="rId4" Type="http://schemas.openxmlformats.org/officeDocument/2006/relationships/image" Target="../media/image6.sv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comments" Target="../comments/comment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17/06/relationships/model3d" Target="../media/model3d2.glb"/><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17/06/relationships/model3d" Target="../media/model3d2.glb"/><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omments" Target="../comments/comment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ong row of satellite dishes in the sunset">
            <a:extLst>
              <a:ext uri="{FF2B5EF4-FFF2-40B4-BE49-F238E27FC236}">
                <a16:creationId xmlns:a16="http://schemas.microsoft.com/office/drawing/2014/main" id="{8F3EB647-E907-B64C-8CCD-83986D877596}"/>
              </a:ext>
            </a:extLst>
          </p:cNvPr>
          <p:cNvPicPr>
            <a:picLocks noChangeAspect="1"/>
          </p:cNvPicPr>
          <p:nvPr/>
        </p:nvPicPr>
        <p:blipFill rotWithShape="1">
          <a:blip r:embed="rId3"/>
          <a:srcRect t="9091" r="23298"/>
          <a:stretch/>
        </p:blipFill>
        <p:spPr>
          <a:xfrm>
            <a:off x="3523488" y="10"/>
            <a:ext cx="8668512" cy="6857990"/>
          </a:xfrm>
          <a:prstGeom prst="rect">
            <a:avLst/>
          </a:prstGeom>
        </p:spPr>
      </p:pic>
      <p:sp>
        <p:nvSpPr>
          <p:cNvPr id="1029"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F47E5-D3A6-D34F-BDFC-CD606FCBAF6C}"/>
              </a:ext>
            </a:extLst>
          </p:cNvPr>
          <p:cNvSpPr>
            <a:spLocks noGrp="1"/>
          </p:cNvSpPr>
          <p:nvPr>
            <p:ph type="ctrTitle"/>
          </p:nvPr>
        </p:nvSpPr>
        <p:spPr>
          <a:xfrm>
            <a:off x="482714" y="625406"/>
            <a:ext cx="4023360" cy="3204134"/>
          </a:xfrm>
        </p:spPr>
        <p:txBody>
          <a:bodyPr anchor="b">
            <a:normAutofit/>
          </a:bodyPr>
          <a:lstStyle/>
          <a:p>
            <a:pPr algn="l"/>
            <a:r>
              <a:rPr lang="en-US" sz="4800"/>
              <a:t>Low-latency Downlink for LEO Satellites</a:t>
            </a:r>
          </a:p>
        </p:txBody>
      </p:sp>
      <p:sp>
        <p:nvSpPr>
          <p:cNvPr id="3" name="Subtitle 2">
            <a:extLst>
              <a:ext uri="{FF2B5EF4-FFF2-40B4-BE49-F238E27FC236}">
                <a16:creationId xmlns:a16="http://schemas.microsoft.com/office/drawing/2014/main" id="{D8DD6842-D64B-C44D-B118-4431449A2D14}"/>
              </a:ext>
            </a:extLst>
          </p:cNvPr>
          <p:cNvSpPr>
            <a:spLocks noGrp="1"/>
          </p:cNvSpPr>
          <p:nvPr>
            <p:ph type="subTitle" idx="1"/>
          </p:nvPr>
        </p:nvSpPr>
        <p:spPr>
          <a:xfrm>
            <a:off x="421185" y="4565282"/>
            <a:ext cx="5061205" cy="1208141"/>
          </a:xfrm>
        </p:spPr>
        <p:txBody>
          <a:bodyPr>
            <a:normAutofit/>
          </a:bodyPr>
          <a:lstStyle/>
          <a:p>
            <a:pPr algn="l"/>
            <a:r>
              <a:rPr lang="en-US" sz="2000" b="1"/>
              <a:t>Jay Shenoy</a:t>
            </a:r>
            <a:endParaRPr lang="en-US" sz="2000"/>
          </a:p>
          <a:p>
            <a:pPr algn="l"/>
            <a:r>
              <a:rPr lang="en-US" sz="2000"/>
              <a:t>Deepak </a:t>
            </a:r>
            <a:r>
              <a:rPr lang="en-US" sz="2000" err="1"/>
              <a:t>Vasisht</a:t>
            </a:r>
            <a:r>
              <a:rPr lang="en-US" sz="2000"/>
              <a:t>, Ranveer Chandra</a:t>
            </a:r>
          </a:p>
        </p:txBody>
      </p:sp>
      <p:sp>
        <p:nvSpPr>
          <p:cNvPr id="1030"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1"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0E0EA7CA-3F59-45BF-8696-0320A0F4D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4834" y="6012206"/>
            <a:ext cx="1887166" cy="8457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niversity wordmark, orange with white outline">
            <a:extLst>
              <a:ext uri="{FF2B5EF4-FFF2-40B4-BE49-F238E27FC236}">
                <a16:creationId xmlns:a16="http://schemas.microsoft.com/office/drawing/2014/main" id="{CA829CF5-4D05-A940-BA8C-1C3609CD2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7342" y="5983493"/>
            <a:ext cx="2015700" cy="87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31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0E9D8-6FFE-FB43-A5D4-8C3CE78C9916}"/>
              </a:ext>
            </a:extLst>
          </p:cNvPr>
          <p:cNvSpPr>
            <a:spLocks noGrp="1"/>
          </p:cNvSpPr>
          <p:nvPr>
            <p:ph type="title"/>
          </p:nvPr>
        </p:nvSpPr>
        <p:spPr>
          <a:xfrm>
            <a:off x="-3049" y="10"/>
            <a:ext cx="5155817" cy="2228074"/>
          </a:xfrm>
        </p:spPr>
        <p:txBody>
          <a:bodyPr>
            <a:normAutofit/>
          </a:bodyPr>
          <a:lstStyle/>
          <a:p>
            <a:r>
              <a:rPr lang="en-US" sz="4000"/>
              <a:t>Shortcomings</a:t>
            </a:r>
          </a:p>
        </p:txBody>
      </p:sp>
      <p:sp>
        <p:nvSpPr>
          <p:cNvPr id="9" name="Content Placeholder 8">
            <a:extLst>
              <a:ext uri="{FF2B5EF4-FFF2-40B4-BE49-F238E27FC236}">
                <a16:creationId xmlns:a16="http://schemas.microsoft.com/office/drawing/2014/main" id="{48E81EA3-4472-4183-8143-7C06DC363C9D}"/>
              </a:ext>
            </a:extLst>
          </p:cNvPr>
          <p:cNvSpPr>
            <a:spLocks noGrp="1"/>
          </p:cNvSpPr>
          <p:nvPr>
            <p:ph idx="1"/>
          </p:nvPr>
        </p:nvSpPr>
        <p:spPr>
          <a:xfrm>
            <a:off x="3049" y="1415425"/>
            <a:ext cx="5149719" cy="3379078"/>
          </a:xfrm>
        </p:spPr>
        <p:txBody>
          <a:bodyPr vert="horz" lIns="91440" tIns="45720" rIns="91440" bIns="45720" rtlCol="0" anchor="t">
            <a:normAutofit/>
          </a:bodyPr>
          <a:lstStyle/>
          <a:p>
            <a:r>
              <a:rPr lang="en-US" sz="3200"/>
              <a:t>Large latency (hours)</a:t>
            </a:r>
          </a:p>
          <a:p>
            <a:endParaRPr lang="en-US" sz="3200"/>
          </a:p>
          <a:p>
            <a:r>
              <a:rPr lang="en-US" sz="3200"/>
              <a:t>Scaling is capital-intensive</a:t>
            </a:r>
          </a:p>
          <a:p>
            <a:endParaRPr lang="en-US" sz="3200"/>
          </a:p>
          <a:p>
            <a:r>
              <a:rPr lang="en-US" sz="3200"/>
              <a:t>Failures (e.g. weather) are disruptive</a:t>
            </a:r>
            <a:endParaRPr lang="en-US" sz="3200">
              <a:cs typeface="Calibri"/>
            </a:endParaRPr>
          </a:p>
        </p:txBody>
      </p:sp>
      <p:pic>
        <p:nvPicPr>
          <p:cNvPr id="15" name="Picture 14">
            <a:extLst>
              <a:ext uri="{FF2B5EF4-FFF2-40B4-BE49-F238E27FC236}">
                <a16:creationId xmlns:a16="http://schemas.microsoft.com/office/drawing/2014/main" id="{0E6B2E9D-F191-BB47-BA3A-1B3E4B2283A9}"/>
              </a:ext>
            </a:extLst>
          </p:cNvPr>
          <p:cNvPicPr>
            <a:picLocks noChangeAspect="1"/>
          </p:cNvPicPr>
          <p:nvPr/>
        </p:nvPicPr>
        <p:blipFill rotWithShape="1">
          <a:blip r:embed="rId3"/>
          <a:srcRect l="31064" t="12268" r="32431" b="19305"/>
          <a:stretch/>
        </p:blipFill>
        <p:spPr>
          <a:xfrm>
            <a:off x="5152768" y="195711"/>
            <a:ext cx="6820854" cy="6383154"/>
          </a:xfrm>
          <a:prstGeom prst="rect">
            <a:avLst/>
          </a:prstGeom>
        </p:spPr>
      </p:pic>
      <p:pic>
        <p:nvPicPr>
          <p:cNvPr id="19" name="Graphic 18" descr="Satellite dish">
            <a:extLst>
              <a:ext uri="{FF2B5EF4-FFF2-40B4-BE49-F238E27FC236}">
                <a16:creationId xmlns:a16="http://schemas.microsoft.com/office/drawing/2014/main" id="{038CBF58-32BD-A44C-8DBF-DCE70A8B8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3036" y="2602091"/>
            <a:ext cx="281707" cy="281707"/>
          </a:xfrm>
          <a:prstGeom prst="rect">
            <a:avLst/>
          </a:prstGeom>
        </p:spPr>
      </p:pic>
      <p:pic>
        <p:nvPicPr>
          <p:cNvPr id="6" name="Graphic 5" descr="Dollar">
            <a:extLst>
              <a:ext uri="{FF2B5EF4-FFF2-40B4-BE49-F238E27FC236}">
                <a16:creationId xmlns:a16="http://schemas.microsoft.com/office/drawing/2014/main" id="{F94CD19C-6EB8-C443-8F10-FBACA95F88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7947" y="2492192"/>
            <a:ext cx="444861" cy="444861"/>
          </a:xfrm>
          <a:prstGeom prst="rect">
            <a:avLst/>
          </a:prstGeom>
        </p:spPr>
      </p:pic>
      <p:sp>
        <p:nvSpPr>
          <p:cNvPr id="3" name="Oval 2">
            <a:extLst>
              <a:ext uri="{FF2B5EF4-FFF2-40B4-BE49-F238E27FC236}">
                <a16:creationId xmlns:a16="http://schemas.microsoft.com/office/drawing/2014/main" id="{128135BC-89F5-9742-BAD5-08CE55D9B4B5}"/>
              </a:ext>
            </a:extLst>
          </p:cNvPr>
          <p:cNvSpPr/>
          <p:nvPr/>
        </p:nvSpPr>
        <p:spPr>
          <a:xfrm>
            <a:off x="6753256" y="2525318"/>
            <a:ext cx="412592" cy="4448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Rain">
            <a:extLst>
              <a:ext uri="{FF2B5EF4-FFF2-40B4-BE49-F238E27FC236}">
                <a16:creationId xmlns:a16="http://schemas.microsoft.com/office/drawing/2014/main" id="{2DBC9BA6-5DD6-4C4C-B8AE-064A9AD6EA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0731" y="2284123"/>
            <a:ext cx="917641" cy="917641"/>
          </a:xfrm>
          <a:prstGeom prst="rect">
            <a:avLst/>
          </a:prstGeom>
        </p:spPr>
      </p:pic>
      <p:sp>
        <p:nvSpPr>
          <p:cNvPr id="8" name="Slide Number Placeholder 7">
            <a:extLst>
              <a:ext uri="{FF2B5EF4-FFF2-40B4-BE49-F238E27FC236}">
                <a16:creationId xmlns:a16="http://schemas.microsoft.com/office/drawing/2014/main" id="{6EF1A975-E347-4B4D-A762-716967AFBF6C}"/>
              </a:ext>
            </a:extLst>
          </p:cNvPr>
          <p:cNvSpPr>
            <a:spLocks noGrp="1"/>
          </p:cNvSpPr>
          <p:nvPr>
            <p:ph type="sldNum" sz="quarter" idx="12"/>
          </p:nvPr>
        </p:nvSpPr>
        <p:spPr/>
        <p:txBody>
          <a:bodyPr/>
          <a:lstStyle/>
          <a:p>
            <a:fld id="{7384989B-6BB3-4348-9E99-E374829309D1}" type="slidenum">
              <a:rPr lang="en-US" smtClean="0"/>
              <a:t>10</a:t>
            </a:fld>
            <a:endParaRPr lang="en-US"/>
          </a:p>
        </p:txBody>
      </p:sp>
    </p:spTree>
    <p:extLst>
      <p:ext uri="{BB962C8B-B14F-4D97-AF65-F5344CB8AC3E}">
        <p14:creationId xmlns:p14="http://schemas.microsoft.com/office/powerpoint/2010/main" val="22206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ppt_y</p:attrName>
                                        </p:attrNameLst>
                                      </p:cBhvr>
                                      <p:tavLst>
                                        <p:tav tm="0">
                                          <p:val>
                                            <p:strVal val="#ppt_y+#ppt_h*1.125000"/>
                                          </p:val>
                                        </p:tav>
                                        <p:tav tm="100000">
                                          <p:val>
                                            <p:strVal val="#ppt_y"/>
                                          </p:val>
                                        </p:tav>
                                      </p:tavLst>
                                    </p:anim>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fade">
                                      <p:cBhvr>
                                        <p:cTn id="34" dur="500"/>
                                        <p:tgtEl>
                                          <p:spTgt spid="9">
                                            <p:txEl>
                                              <p:pRg st="4" end="4"/>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ppt_y</p:attrName>
                                        </p:attrNameLst>
                                      </p:cBhvr>
                                      <p:tavLst>
                                        <p:tav tm="0">
                                          <p:val>
                                            <p:strVal val="#ppt_y+#ppt_h*1.125000"/>
                                          </p:val>
                                        </p:tav>
                                        <p:tav tm="100000">
                                          <p:val>
                                            <p:strVal val="#ppt_y"/>
                                          </p:val>
                                        </p:tav>
                                      </p:tavLst>
                                    </p:anim>
                                    <p:animEffect transition="in" filter="wipe(up)">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423559-70A9-9245-9069-4E61F55D87EC}"/>
              </a:ext>
            </a:extLst>
          </p:cNvPr>
          <p:cNvSpPr>
            <a:spLocks noGrp="1"/>
          </p:cNvSpPr>
          <p:nvPr>
            <p:ph type="title"/>
          </p:nvPr>
        </p:nvSpPr>
        <p:spPr/>
        <p:txBody>
          <a:bodyPr/>
          <a:lstStyle/>
          <a:p>
            <a:pPr algn="ctr"/>
            <a:r>
              <a:rPr lang="en-US"/>
              <a:t>Our System: Low Latency Distributed Downlink (L2D2)</a:t>
            </a:r>
          </a:p>
        </p:txBody>
      </p:sp>
      <p:sp>
        <p:nvSpPr>
          <p:cNvPr id="5" name="Slide Number Placeholder 4">
            <a:extLst>
              <a:ext uri="{FF2B5EF4-FFF2-40B4-BE49-F238E27FC236}">
                <a16:creationId xmlns:a16="http://schemas.microsoft.com/office/drawing/2014/main" id="{6DD408E7-2A03-48C9-AF8A-03CBD9709A07}"/>
              </a:ext>
            </a:extLst>
          </p:cNvPr>
          <p:cNvSpPr>
            <a:spLocks noGrp="1"/>
          </p:cNvSpPr>
          <p:nvPr>
            <p:ph type="sldNum" sz="quarter" idx="12"/>
          </p:nvPr>
        </p:nvSpPr>
        <p:spPr/>
        <p:txBody>
          <a:bodyPr/>
          <a:lstStyle/>
          <a:p>
            <a:fld id="{7384989B-6BB3-4348-9E99-E374829309D1}" type="slidenum">
              <a:rPr lang="en-US" smtClean="0"/>
              <a:t>11</a:t>
            </a:fld>
            <a:endParaRPr lang="en-US"/>
          </a:p>
        </p:txBody>
      </p:sp>
    </p:spTree>
    <p:extLst>
      <p:ext uri="{BB962C8B-B14F-4D97-AF65-F5344CB8AC3E}">
        <p14:creationId xmlns:p14="http://schemas.microsoft.com/office/powerpoint/2010/main" val="181207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3E492-3726-CD42-8559-05EA7B9AAEDB}"/>
              </a:ext>
            </a:extLst>
          </p:cNvPr>
          <p:cNvSpPr>
            <a:spLocks noGrp="1"/>
          </p:cNvSpPr>
          <p:nvPr>
            <p:ph type="title"/>
          </p:nvPr>
        </p:nvSpPr>
        <p:spPr/>
        <p:txBody>
          <a:bodyPr/>
          <a:lstStyle/>
          <a:p>
            <a:r>
              <a:rPr lang="en-US"/>
              <a:t>L2D2: Distributed Hybrid Ground Station</a:t>
            </a:r>
          </a:p>
        </p:txBody>
      </p:sp>
      <p:pic>
        <p:nvPicPr>
          <p:cNvPr id="138" name="Picture 137">
            <a:extLst>
              <a:ext uri="{FF2B5EF4-FFF2-40B4-BE49-F238E27FC236}">
                <a16:creationId xmlns:a16="http://schemas.microsoft.com/office/drawing/2014/main" id="{45EDCAA4-701A-BB46-9DAD-1632D4E456EE}"/>
              </a:ext>
            </a:extLst>
          </p:cNvPr>
          <p:cNvPicPr>
            <a:picLocks noChangeAspect="1"/>
          </p:cNvPicPr>
          <p:nvPr/>
        </p:nvPicPr>
        <p:blipFill>
          <a:blip r:embed="rId3"/>
          <a:stretch>
            <a:fillRect/>
          </a:stretch>
        </p:blipFill>
        <p:spPr>
          <a:xfrm>
            <a:off x="5938838" y="2070491"/>
            <a:ext cx="5984158" cy="3081606"/>
          </a:xfrm>
          <a:prstGeom prst="rect">
            <a:avLst/>
          </a:prstGeom>
        </p:spPr>
      </p:pic>
      <p:pic>
        <p:nvPicPr>
          <p:cNvPr id="2" name="Picture 2" descr="A picture containing sky, antenna&#10;&#10;Description automatically generated">
            <a:extLst>
              <a:ext uri="{FF2B5EF4-FFF2-40B4-BE49-F238E27FC236}">
                <a16:creationId xmlns:a16="http://schemas.microsoft.com/office/drawing/2014/main" id="{827E430D-D56C-403D-A7B2-0BE411CEDE7D}"/>
              </a:ext>
            </a:extLst>
          </p:cNvPr>
          <p:cNvPicPr>
            <a:picLocks noChangeAspect="1"/>
          </p:cNvPicPr>
          <p:nvPr/>
        </p:nvPicPr>
        <p:blipFill>
          <a:blip r:embed="rId4"/>
          <a:stretch>
            <a:fillRect/>
          </a:stretch>
        </p:blipFill>
        <p:spPr>
          <a:xfrm>
            <a:off x="8218730" y="3478273"/>
            <a:ext cx="1276350" cy="957263"/>
          </a:xfrm>
          <a:prstGeom prst="rect">
            <a:avLst/>
          </a:prstGeom>
        </p:spPr>
      </p:pic>
      <p:pic>
        <p:nvPicPr>
          <p:cNvPr id="88" name="Picture 87">
            <a:extLst>
              <a:ext uri="{FF2B5EF4-FFF2-40B4-BE49-F238E27FC236}">
                <a16:creationId xmlns:a16="http://schemas.microsoft.com/office/drawing/2014/main" id="{4D876827-CE02-D84D-9CD0-772598AB8B44}"/>
              </a:ext>
            </a:extLst>
          </p:cNvPr>
          <p:cNvPicPr>
            <a:picLocks noChangeAspect="1"/>
          </p:cNvPicPr>
          <p:nvPr/>
        </p:nvPicPr>
        <p:blipFill>
          <a:blip r:embed="rId5"/>
          <a:stretch>
            <a:fillRect/>
          </a:stretch>
        </p:blipFill>
        <p:spPr>
          <a:xfrm>
            <a:off x="269002" y="2070491"/>
            <a:ext cx="5624841" cy="3081606"/>
          </a:xfrm>
          <a:prstGeom prst="rect">
            <a:avLst/>
          </a:prstGeom>
        </p:spPr>
      </p:pic>
      <p:pic>
        <p:nvPicPr>
          <p:cNvPr id="90" name="Graphic 89" descr="Satellite dish">
            <a:extLst>
              <a:ext uri="{FF2B5EF4-FFF2-40B4-BE49-F238E27FC236}">
                <a16:creationId xmlns:a16="http://schemas.microsoft.com/office/drawing/2014/main" id="{873FD8E3-E980-2A4D-9839-D1EC524C67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1740" y="4435536"/>
            <a:ext cx="655661" cy="655661"/>
          </a:xfrm>
          <a:prstGeom prst="rect">
            <a:avLst/>
          </a:prstGeom>
        </p:spPr>
      </p:pic>
      <p:pic>
        <p:nvPicPr>
          <p:cNvPr id="91" name="Graphic 90" descr="Satellite dish">
            <a:extLst>
              <a:ext uri="{FF2B5EF4-FFF2-40B4-BE49-F238E27FC236}">
                <a16:creationId xmlns:a16="http://schemas.microsoft.com/office/drawing/2014/main" id="{A98A5647-3BF6-AE46-9E79-C732627CD9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3438" y="2067126"/>
            <a:ext cx="598511" cy="598511"/>
          </a:xfrm>
          <a:prstGeom prst="rect">
            <a:avLst/>
          </a:prstGeom>
        </p:spPr>
      </p:pic>
      <p:pic>
        <p:nvPicPr>
          <p:cNvPr id="92" name="Graphic 91" descr="Satellite dish">
            <a:extLst>
              <a:ext uri="{FF2B5EF4-FFF2-40B4-BE49-F238E27FC236}">
                <a16:creationId xmlns:a16="http://schemas.microsoft.com/office/drawing/2014/main" id="{268A033D-12D8-C14C-823F-BF05197CE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3159" y="3917812"/>
            <a:ext cx="598511" cy="598511"/>
          </a:xfrm>
          <a:prstGeom prst="rect">
            <a:avLst/>
          </a:prstGeom>
        </p:spPr>
      </p:pic>
      <p:pic>
        <p:nvPicPr>
          <p:cNvPr id="93" name="Graphic 92" descr="Satellite dish">
            <a:extLst>
              <a:ext uri="{FF2B5EF4-FFF2-40B4-BE49-F238E27FC236}">
                <a16:creationId xmlns:a16="http://schemas.microsoft.com/office/drawing/2014/main" id="{B9B501A3-3C31-1F44-A510-7D32D993DA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9880" y="2067126"/>
            <a:ext cx="598511" cy="598511"/>
          </a:xfrm>
          <a:prstGeom prst="rect">
            <a:avLst/>
          </a:prstGeom>
        </p:spPr>
      </p:pic>
      <p:pic>
        <p:nvPicPr>
          <p:cNvPr id="94" name="Graphic 93" descr="Satellite dish">
            <a:extLst>
              <a:ext uri="{FF2B5EF4-FFF2-40B4-BE49-F238E27FC236}">
                <a16:creationId xmlns:a16="http://schemas.microsoft.com/office/drawing/2014/main" id="{4D5D89A9-178C-9E4B-BBD1-06DC6BFE3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82168" y="2344249"/>
            <a:ext cx="598511" cy="598511"/>
          </a:xfrm>
          <a:prstGeom prst="rect">
            <a:avLst/>
          </a:prstGeom>
        </p:spPr>
      </p:pic>
      <p:pic>
        <p:nvPicPr>
          <p:cNvPr id="6" name="Picture 2">
            <a:extLst>
              <a:ext uri="{FF2B5EF4-FFF2-40B4-BE49-F238E27FC236}">
                <a16:creationId xmlns:a16="http://schemas.microsoft.com/office/drawing/2014/main" id="{5D25B504-02A2-6242-B8FA-2A8A47196F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498" y="1614435"/>
            <a:ext cx="3903806" cy="343177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46EEAD2-7BC3-4643-BDF9-5EEFC3A264C5}"/>
              </a:ext>
            </a:extLst>
          </p:cNvPr>
          <p:cNvSpPr>
            <a:spLocks noGrp="1"/>
          </p:cNvSpPr>
          <p:nvPr>
            <p:ph type="sldNum" sz="quarter" idx="12"/>
          </p:nvPr>
        </p:nvSpPr>
        <p:spPr/>
        <p:txBody>
          <a:bodyPr/>
          <a:lstStyle/>
          <a:p>
            <a:fld id="{7384989B-6BB3-4348-9E99-E374829309D1}" type="slidenum">
              <a:rPr lang="en-US" smtClean="0"/>
              <a:t>12</a:t>
            </a:fld>
            <a:endParaRPr lang="en-US"/>
          </a:p>
        </p:txBody>
      </p:sp>
    </p:spTree>
    <p:extLst>
      <p:ext uri="{BB962C8B-B14F-4D97-AF65-F5344CB8AC3E}">
        <p14:creationId xmlns:p14="http://schemas.microsoft.com/office/powerpoint/2010/main" val="100418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base">
                                        <p:cTn id="13" dur="500"/>
                                        <p:tgtEl>
                                          <p:spTgt spid="88"/>
                                        </p:tgtEl>
                                        <p:attrNameLst>
                                          <p:attrName>ppt_y</p:attrName>
                                        </p:attrNameLst>
                                      </p:cBhvr>
                                      <p:tavLst>
                                        <p:tav tm="0">
                                          <p:val>
                                            <p:strVal val="#ppt_y+#ppt_h*1.125000"/>
                                          </p:val>
                                        </p:tav>
                                        <p:tav tm="100000">
                                          <p:val>
                                            <p:strVal val="#ppt_y"/>
                                          </p:val>
                                        </p:tav>
                                      </p:tavLst>
                                    </p:anim>
                                    <p:animEffect transition="in" filter="wipe(up)">
                                      <p:cBhvr>
                                        <p:cTn id="14" dur="500"/>
                                        <p:tgtEl>
                                          <p:spTgt spid="88"/>
                                        </p:tgtEl>
                                      </p:cBhvr>
                                    </p:animEffect>
                                  </p:childTnLst>
                                </p:cTn>
                              </p:par>
                              <p:par>
                                <p:cTn id="15" presetID="12" presetClass="entr" presetSubtype="4"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p:tgtEl>
                                          <p:spTgt spid="90"/>
                                        </p:tgtEl>
                                        <p:attrNameLst>
                                          <p:attrName>ppt_y</p:attrName>
                                        </p:attrNameLst>
                                      </p:cBhvr>
                                      <p:tavLst>
                                        <p:tav tm="0">
                                          <p:val>
                                            <p:strVal val="#ppt_y+#ppt_h*1.125000"/>
                                          </p:val>
                                        </p:tav>
                                        <p:tav tm="100000">
                                          <p:val>
                                            <p:strVal val="#ppt_y"/>
                                          </p:val>
                                        </p:tav>
                                      </p:tavLst>
                                    </p:anim>
                                    <p:animEffect transition="in" filter="wipe(up)">
                                      <p:cBhvr>
                                        <p:cTn id="18" dur="500"/>
                                        <p:tgtEl>
                                          <p:spTgt spid="90"/>
                                        </p:tgtEl>
                                      </p:cBhvr>
                                    </p:animEffect>
                                  </p:childTnLst>
                                </p:cTn>
                              </p:par>
                              <p:par>
                                <p:cTn id="19" presetID="12" presetClass="entr" presetSubtype="4"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additive="base">
                                        <p:cTn id="21" dur="500"/>
                                        <p:tgtEl>
                                          <p:spTgt spid="93"/>
                                        </p:tgtEl>
                                        <p:attrNameLst>
                                          <p:attrName>ppt_y</p:attrName>
                                        </p:attrNameLst>
                                      </p:cBhvr>
                                      <p:tavLst>
                                        <p:tav tm="0">
                                          <p:val>
                                            <p:strVal val="#ppt_y+#ppt_h*1.125000"/>
                                          </p:val>
                                        </p:tav>
                                        <p:tav tm="100000">
                                          <p:val>
                                            <p:strVal val="#ppt_y"/>
                                          </p:val>
                                        </p:tav>
                                      </p:tavLst>
                                    </p:anim>
                                    <p:animEffect transition="in" filter="wipe(up)">
                                      <p:cBhvr>
                                        <p:cTn id="22" dur="500"/>
                                        <p:tgtEl>
                                          <p:spTgt spid="93"/>
                                        </p:tgtEl>
                                      </p:cBhvr>
                                    </p:animEffect>
                                  </p:childTnLst>
                                </p:cTn>
                              </p:par>
                              <p:par>
                                <p:cTn id="23" presetID="12" presetClass="entr" presetSubtype="4"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p:tgtEl>
                                          <p:spTgt spid="94"/>
                                        </p:tgtEl>
                                        <p:attrNameLst>
                                          <p:attrName>ppt_y</p:attrName>
                                        </p:attrNameLst>
                                      </p:cBhvr>
                                      <p:tavLst>
                                        <p:tav tm="0">
                                          <p:val>
                                            <p:strVal val="#ppt_y+#ppt_h*1.125000"/>
                                          </p:val>
                                        </p:tav>
                                        <p:tav tm="100000">
                                          <p:val>
                                            <p:strVal val="#ppt_y"/>
                                          </p:val>
                                        </p:tav>
                                      </p:tavLst>
                                    </p:anim>
                                    <p:animEffect transition="in" filter="wipe(up)">
                                      <p:cBhvr>
                                        <p:cTn id="26" dur="500"/>
                                        <p:tgtEl>
                                          <p:spTgt spid="94"/>
                                        </p:tgtEl>
                                      </p:cBhvr>
                                    </p:animEffect>
                                  </p:childTnLst>
                                </p:cTn>
                              </p:par>
                              <p:par>
                                <p:cTn id="27" presetID="12" presetClass="entr" presetSubtype="4" fill="hold" nodeType="withEffect">
                                  <p:stCondLst>
                                    <p:cond delay="0"/>
                                  </p:stCondLst>
                                  <p:childTnLst>
                                    <p:set>
                                      <p:cBhvr>
                                        <p:cTn id="28" dur="1" fill="hold">
                                          <p:stCondLst>
                                            <p:cond delay="0"/>
                                          </p:stCondLst>
                                        </p:cTn>
                                        <p:tgtEl>
                                          <p:spTgt spid="91"/>
                                        </p:tgtEl>
                                        <p:attrNameLst>
                                          <p:attrName>style.visibility</p:attrName>
                                        </p:attrNameLst>
                                      </p:cBhvr>
                                      <p:to>
                                        <p:strVal val="visible"/>
                                      </p:to>
                                    </p:set>
                                    <p:anim calcmode="lin" valueType="num">
                                      <p:cBhvr additive="base">
                                        <p:cTn id="29" dur="500"/>
                                        <p:tgtEl>
                                          <p:spTgt spid="91"/>
                                        </p:tgtEl>
                                        <p:attrNameLst>
                                          <p:attrName>ppt_y</p:attrName>
                                        </p:attrNameLst>
                                      </p:cBhvr>
                                      <p:tavLst>
                                        <p:tav tm="0">
                                          <p:val>
                                            <p:strVal val="#ppt_y+#ppt_h*1.125000"/>
                                          </p:val>
                                        </p:tav>
                                        <p:tav tm="100000">
                                          <p:val>
                                            <p:strVal val="#ppt_y"/>
                                          </p:val>
                                        </p:tav>
                                      </p:tavLst>
                                    </p:anim>
                                    <p:animEffect transition="in" filter="wipe(up)">
                                      <p:cBhvr>
                                        <p:cTn id="30" dur="500"/>
                                        <p:tgtEl>
                                          <p:spTgt spid="91"/>
                                        </p:tgtEl>
                                      </p:cBhvr>
                                    </p:animEffect>
                                  </p:childTnLst>
                                </p:cTn>
                              </p:par>
                              <p:par>
                                <p:cTn id="31" presetID="12" presetClass="entr" presetSubtype="4"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additive="base">
                                        <p:cTn id="33" dur="500"/>
                                        <p:tgtEl>
                                          <p:spTgt spid="92"/>
                                        </p:tgtEl>
                                        <p:attrNameLst>
                                          <p:attrName>ppt_y</p:attrName>
                                        </p:attrNameLst>
                                      </p:cBhvr>
                                      <p:tavLst>
                                        <p:tav tm="0">
                                          <p:val>
                                            <p:strVal val="#ppt_y+#ppt_h*1.125000"/>
                                          </p:val>
                                        </p:tav>
                                        <p:tav tm="100000">
                                          <p:val>
                                            <p:strVal val="#ppt_y"/>
                                          </p:val>
                                        </p:tav>
                                      </p:tavLst>
                                    </p:anim>
                                    <p:animEffect transition="in" filter="wipe(up)">
                                      <p:cBhvr>
                                        <p:cTn id="34" dur="500"/>
                                        <p:tgtEl>
                                          <p:spTgt spid="92"/>
                                        </p:tgtEl>
                                      </p:cBhvr>
                                    </p:animEffect>
                                  </p:childTnLst>
                                </p:cTn>
                              </p:par>
                              <p:par>
                                <p:cTn id="35" presetID="12" presetClass="entr" presetSubtype="4" fill="hold" nodeType="withEffect">
                                  <p:stCondLst>
                                    <p:cond delay="0"/>
                                  </p:stCondLst>
                                  <p:childTnLst>
                                    <p:set>
                                      <p:cBhvr>
                                        <p:cTn id="36" dur="1" fill="hold">
                                          <p:stCondLst>
                                            <p:cond delay="0"/>
                                          </p:stCondLst>
                                        </p:cTn>
                                        <p:tgtEl>
                                          <p:spTgt spid="138"/>
                                        </p:tgtEl>
                                        <p:attrNameLst>
                                          <p:attrName>style.visibility</p:attrName>
                                        </p:attrNameLst>
                                      </p:cBhvr>
                                      <p:to>
                                        <p:strVal val="visible"/>
                                      </p:to>
                                    </p:set>
                                    <p:anim calcmode="lin" valueType="num">
                                      <p:cBhvr additive="base">
                                        <p:cTn id="37" dur="500"/>
                                        <p:tgtEl>
                                          <p:spTgt spid="138"/>
                                        </p:tgtEl>
                                        <p:attrNameLst>
                                          <p:attrName>ppt_y</p:attrName>
                                        </p:attrNameLst>
                                      </p:cBhvr>
                                      <p:tavLst>
                                        <p:tav tm="0">
                                          <p:val>
                                            <p:strVal val="#ppt_y+#ppt_h*1.125000"/>
                                          </p:val>
                                        </p:tav>
                                        <p:tav tm="100000">
                                          <p:val>
                                            <p:strVal val="#ppt_y"/>
                                          </p:val>
                                        </p:tav>
                                      </p:tavLst>
                                    </p:anim>
                                    <p:animEffect transition="in" filter="wipe(up)">
                                      <p:cBhvr>
                                        <p:cTn id="38" dur="500"/>
                                        <p:tgtEl>
                                          <p:spTgt spid="138"/>
                                        </p:tgtEl>
                                      </p:cBhvr>
                                    </p:animEffect>
                                  </p:childTnLst>
                                </p:cTn>
                              </p:par>
                              <p:par>
                                <p:cTn id="39" presetID="6" presetClass="emph" presetSubtype="0" fill="hold" nodeType="withEffect">
                                  <p:stCondLst>
                                    <p:cond delay="0"/>
                                  </p:stCondLst>
                                  <p:childTnLst>
                                    <p:animScale>
                                      <p:cBhvr>
                                        <p:cTn id="40" dur="2000" fill="hold"/>
                                        <p:tgtEl>
                                          <p:spTgt spid="6"/>
                                        </p:tgtEl>
                                      </p:cBhvr>
                                      <p:by x="25000" y="25000"/>
                                    </p:animScale>
                                  </p:childTnLst>
                                </p:cTn>
                              </p:par>
                              <p:par>
                                <p:cTn id="41" presetID="0" presetClass="path" presetSubtype="0" accel="50000" decel="50000" fill="hold" nodeType="withEffect">
                                  <p:stCondLst>
                                    <p:cond delay="0"/>
                                  </p:stCondLst>
                                  <p:childTnLst>
                                    <p:animMotion origin="layout" path="M 2.08333E-6 1.85185E-6 L -0.24662 0.20764 " pathEditMode="relative" rAng="0" ptsTypes="AA">
                                      <p:cBhvr>
                                        <p:cTn id="42" dur="2000" fill="hold"/>
                                        <p:tgtEl>
                                          <p:spTgt spid="6"/>
                                        </p:tgtEl>
                                        <p:attrNameLst>
                                          <p:attrName>ppt_x</p:attrName>
                                          <p:attrName>ppt_y</p:attrName>
                                        </p:attrNameLst>
                                      </p:cBhvr>
                                      <p:rCtr x="-12331" y="10370"/>
                                    </p:animMotion>
                                  </p:childTnLst>
                                </p:cTn>
                              </p:par>
                              <p:par>
                                <p:cTn id="43" presetID="0" presetClass="path" presetSubtype="0" accel="50000" decel="50000" fill="hold" nodeType="withEffect">
                                  <p:stCondLst>
                                    <p:cond delay="0"/>
                                  </p:stCondLst>
                                  <p:childTnLst>
                                    <p:animMotion origin="layout" path="M -2.29167E-6 0.00764 L -0.18971 0.10463 " pathEditMode="relative" rAng="0" ptsTypes="AA">
                                      <p:cBhvr>
                                        <p:cTn id="44" dur="2000" fill="hold"/>
                                        <p:tgtEl>
                                          <p:spTgt spid="2"/>
                                        </p:tgtEl>
                                        <p:attrNameLst>
                                          <p:attrName>ppt_x</p:attrName>
                                          <p:attrName>ppt_y</p:attrName>
                                        </p:attrNameLst>
                                      </p:cBhvr>
                                      <p:rCtr x="-9492"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E9D9F661-FC20-9A4D-9F30-D90ED65F19D6}"/>
              </a:ext>
            </a:extLst>
          </p:cNvPr>
          <p:cNvSpPr/>
          <p:nvPr/>
        </p:nvSpPr>
        <p:spPr>
          <a:xfrm>
            <a:off x="8285834" y="3727276"/>
            <a:ext cx="2408169" cy="2015120"/>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563E492-3726-CD42-8559-05EA7B9AAEDB}"/>
              </a:ext>
            </a:extLst>
          </p:cNvPr>
          <p:cNvSpPr>
            <a:spLocks noGrp="1"/>
          </p:cNvSpPr>
          <p:nvPr>
            <p:ph type="title"/>
          </p:nvPr>
        </p:nvSpPr>
        <p:spPr/>
        <p:txBody>
          <a:bodyPr/>
          <a:lstStyle/>
          <a:p>
            <a:r>
              <a:rPr lang="en-US"/>
              <a:t>L2D2: Distributed Hybrid Ground Station</a:t>
            </a:r>
          </a:p>
        </p:txBody>
      </p:sp>
      <p:pic>
        <p:nvPicPr>
          <p:cNvPr id="138" name="Picture 137">
            <a:extLst>
              <a:ext uri="{FF2B5EF4-FFF2-40B4-BE49-F238E27FC236}">
                <a16:creationId xmlns:a16="http://schemas.microsoft.com/office/drawing/2014/main" id="{45EDCAA4-701A-BB46-9DAD-1632D4E456EE}"/>
              </a:ext>
            </a:extLst>
          </p:cNvPr>
          <p:cNvPicPr>
            <a:picLocks noChangeAspect="1"/>
          </p:cNvPicPr>
          <p:nvPr/>
        </p:nvPicPr>
        <p:blipFill>
          <a:blip r:embed="rId3"/>
          <a:stretch>
            <a:fillRect/>
          </a:stretch>
        </p:blipFill>
        <p:spPr>
          <a:xfrm>
            <a:off x="5938838" y="2070491"/>
            <a:ext cx="5984158" cy="3081606"/>
          </a:xfrm>
          <a:prstGeom prst="rect">
            <a:avLst/>
          </a:prstGeom>
        </p:spPr>
      </p:pic>
      <p:pic>
        <p:nvPicPr>
          <p:cNvPr id="2" name="Picture 2" descr="A picture containing sky, antenna&#10;&#10;Description automatically generated">
            <a:extLst>
              <a:ext uri="{FF2B5EF4-FFF2-40B4-BE49-F238E27FC236}">
                <a16:creationId xmlns:a16="http://schemas.microsoft.com/office/drawing/2014/main" id="{827E430D-D56C-403D-A7B2-0BE411CEDE7D}"/>
              </a:ext>
            </a:extLst>
          </p:cNvPr>
          <p:cNvPicPr>
            <a:picLocks noChangeAspect="1"/>
          </p:cNvPicPr>
          <p:nvPr/>
        </p:nvPicPr>
        <p:blipFill>
          <a:blip r:embed="rId4"/>
          <a:stretch>
            <a:fillRect/>
          </a:stretch>
        </p:blipFill>
        <p:spPr>
          <a:xfrm>
            <a:off x="5938839" y="4194834"/>
            <a:ext cx="1276350" cy="957263"/>
          </a:xfrm>
          <a:prstGeom prst="rect">
            <a:avLst/>
          </a:prstGeom>
        </p:spPr>
      </p:pic>
      <p:sp>
        <p:nvSpPr>
          <p:cNvPr id="15" name="Rounded Rectangle 14">
            <a:extLst>
              <a:ext uri="{FF2B5EF4-FFF2-40B4-BE49-F238E27FC236}">
                <a16:creationId xmlns:a16="http://schemas.microsoft.com/office/drawing/2014/main" id="{C354175D-AE33-A546-8330-CC872135E445}"/>
              </a:ext>
            </a:extLst>
          </p:cNvPr>
          <p:cNvSpPr/>
          <p:nvPr/>
        </p:nvSpPr>
        <p:spPr>
          <a:xfrm>
            <a:off x="2692469" y="3727276"/>
            <a:ext cx="2408169" cy="2015120"/>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8A2E5E-B3A5-6845-8C37-A18C3384420B}"/>
              </a:ext>
            </a:extLst>
          </p:cNvPr>
          <p:cNvPicPr>
            <a:picLocks noChangeAspect="1"/>
          </p:cNvPicPr>
          <p:nvPr/>
        </p:nvPicPr>
        <p:blipFill>
          <a:blip r:embed="rId5"/>
          <a:stretch>
            <a:fillRect/>
          </a:stretch>
        </p:blipFill>
        <p:spPr>
          <a:xfrm>
            <a:off x="2864353" y="3760439"/>
            <a:ext cx="2060721" cy="2060721"/>
          </a:xfrm>
          <a:prstGeom prst="rect">
            <a:avLst/>
          </a:prstGeom>
        </p:spPr>
      </p:pic>
      <p:pic>
        <p:nvPicPr>
          <p:cNvPr id="17" name="Picture 16">
            <a:extLst>
              <a:ext uri="{FF2B5EF4-FFF2-40B4-BE49-F238E27FC236}">
                <a16:creationId xmlns:a16="http://schemas.microsoft.com/office/drawing/2014/main" id="{C08DE2AE-AC44-054F-BBD2-6FA81C533917}"/>
              </a:ext>
            </a:extLst>
          </p:cNvPr>
          <p:cNvPicPr>
            <a:picLocks noChangeAspect="1"/>
          </p:cNvPicPr>
          <p:nvPr/>
        </p:nvPicPr>
        <p:blipFill>
          <a:blip r:embed="rId6"/>
          <a:stretch>
            <a:fillRect/>
          </a:stretch>
        </p:blipFill>
        <p:spPr>
          <a:xfrm>
            <a:off x="8579097" y="3780625"/>
            <a:ext cx="1836143" cy="1836143"/>
          </a:xfrm>
          <a:prstGeom prst="rect">
            <a:avLst/>
          </a:prstGeom>
        </p:spPr>
      </p:pic>
      <p:sp>
        <p:nvSpPr>
          <p:cNvPr id="18" name="TextBox 17">
            <a:extLst>
              <a:ext uri="{FF2B5EF4-FFF2-40B4-BE49-F238E27FC236}">
                <a16:creationId xmlns:a16="http://schemas.microsoft.com/office/drawing/2014/main" id="{86420BA5-7731-764E-9EA7-5437E038BB18}"/>
              </a:ext>
            </a:extLst>
          </p:cNvPr>
          <p:cNvSpPr txBox="1"/>
          <p:nvPr/>
        </p:nvSpPr>
        <p:spPr>
          <a:xfrm>
            <a:off x="2576611" y="5824689"/>
            <a:ext cx="2898084" cy="830997"/>
          </a:xfrm>
          <a:prstGeom prst="rect">
            <a:avLst/>
          </a:prstGeom>
          <a:noFill/>
        </p:spPr>
        <p:txBody>
          <a:bodyPr wrap="square" rtlCol="0">
            <a:spAutoFit/>
          </a:bodyPr>
          <a:lstStyle/>
          <a:p>
            <a:r>
              <a:rPr lang="en-US" sz="3000"/>
              <a:t>Supercomputers</a:t>
            </a:r>
          </a:p>
          <a:p>
            <a:endParaRPr lang="en-US"/>
          </a:p>
        </p:txBody>
      </p:sp>
      <p:sp>
        <p:nvSpPr>
          <p:cNvPr id="19" name="TextBox 18">
            <a:extLst>
              <a:ext uri="{FF2B5EF4-FFF2-40B4-BE49-F238E27FC236}">
                <a16:creationId xmlns:a16="http://schemas.microsoft.com/office/drawing/2014/main" id="{73644FF0-CAC6-CB43-96B7-6E16334FF914}"/>
              </a:ext>
            </a:extLst>
          </p:cNvPr>
          <p:cNvSpPr txBox="1"/>
          <p:nvPr/>
        </p:nvSpPr>
        <p:spPr>
          <a:xfrm>
            <a:off x="7873402" y="5822272"/>
            <a:ext cx="3245414" cy="1015663"/>
          </a:xfrm>
          <a:prstGeom prst="rect">
            <a:avLst/>
          </a:prstGeom>
          <a:noFill/>
        </p:spPr>
        <p:txBody>
          <a:bodyPr wrap="square" rtlCol="0">
            <a:spAutoFit/>
          </a:bodyPr>
          <a:lstStyle/>
          <a:p>
            <a:r>
              <a:rPr lang="en-US" sz="3000"/>
              <a:t>Cloud Datacenters</a:t>
            </a:r>
          </a:p>
          <a:p>
            <a:endParaRPr lang="en-US" sz="3000"/>
          </a:p>
        </p:txBody>
      </p:sp>
      <p:sp>
        <p:nvSpPr>
          <p:cNvPr id="20" name="Right Arrow 19">
            <a:extLst>
              <a:ext uri="{FF2B5EF4-FFF2-40B4-BE49-F238E27FC236}">
                <a16:creationId xmlns:a16="http://schemas.microsoft.com/office/drawing/2014/main" id="{36A51DB4-0E84-5F43-A4CC-0DF36D106AE5}"/>
              </a:ext>
            </a:extLst>
          </p:cNvPr>
          <p:cNvSpPr/>
          <p:nvPr/>
        </p:nvSpPr>
        <p:spPr>
          <a:xfrm>
            <a:off x="5620433" y="4876976"/>
            <a:ext cx="1509098" cy="277555"/>
          </a:xfrm>
          <a:prstGeom prst="rightArrow">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4D876827-CE02-D84D-9CD0-772598AB8B44}"/>
              </a:ext>
            </a:extLst>
          </p:cNvPr>
          <p:cNvPicPr>
            <a:picLocks noChangeAspect="1"/>
          </p:cNvPicPr>
          <p:nvPr/>
        </p:nvPicPr>
        <p:blipFill>
          <a:blip r:embed="rId7"/>
          <a:stretch>
            <a:fillRect/>
          </a:stretch>
        </p:blipFill>
        <p:spPr>
          <a:xfrm>
            <a:off x="269004" y="2070491"/>
            <a:ext cx="5624841" cy="3081606"/>
          </a:xfrm>
          <a:prstGeom prst="rect">
            <a:avLst/>
          </a:prstGeom>
        </p:spPr>
      </p:pic>
      <p:pic>
        <p:nvPicPr>
          <p:cNvPr id="90" name="Graphic 89" descr="Satellite dish">
            <a:extLst>
              <a:ext uri="{FF2B5EF4-FFF2-40B4-BE49-F238E27FC236}">
                <a16:creationId xmlns:a16="http://schemas.microsoft.com/office/drawing/2014/main" id="{873FD8E3-E980-2A4D-9839-D1EC524C67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01740" y="4435536"/>
            <a:ext cx="655661" cy="655661"/>
          </a:xfrm>
          <a:prstGeom prst="rect">
            <a:avLst/>
          </a:prstGeom>
        </p:spPr>
      </p:pic>
      <p:pic>
        <p:nvPicPr>
          <p:cNvPr id="91" name="Graphic 90" descr="Satellite dish">
            <a:extLst>
              <a:ext uri="{FF2B5EF4-FFF2-40B4-BE49-F238E27FC236}">
                <a16:creationId xmlns:a16="http://schemas.microsoft.com/office/drawing/2014/main" id="{A98A5647-3BF6-AE46-9E79-C732627CD9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23438" y="2067126"/>
            <a:ext cx="598511" cy="598511"/>
          </a:xfrm>
          <a:prstGeom prst="rect">
            <a:avLst/>
          </a:prstGeom>
        </p:spPr>
      </p:pic>
      <p:pic>
        <p:nvPicPr>
          <p:cNvPr id="92" name="Graphic 91" descr="Satellite dish">
            <a:extLst>
              <a:ext uri="{FF2B5EF4-FFF2-40B4-BE49-F238E27FC236}">
                <a16:creationId xmlns:a16="http://schemas.microsoft.com/office/drawing/2014/main" id="{268A033D-12D8-C14C-823F-BF05197CEB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3159" y="3917812"/>
            <a:ext cx="598511" cy="598511"/>
          </a:xfrm>
          <a:prstGeom prst="rect">
            <a:avLst/>
          </a:prstGeom>
        </p:spPr>
      </p:pic>
      <p:pic>
        <p:nvPicPr>
          <p:cNvPr id="93" name="Graphic 92" descr="Satellite dish">
            <a:extLst>
              <a:ext uri="{FF2B5EF4-FFF2-40B4-BE49-F238E27FC236}">
                <a16:creationId xmlns:a16="http://schemas.microsoft.com/office/drawing/2014/main" id="{B9B501A3-3C31-1F44-A510-7D32D993DA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880" y="2067126"/>
            <a:ext cx="598511" cy="598511"/>
          </a:xfrm>
          <a:prstGeom prst="rect">
            <a:avLst/>
          </a:prstGeom>
        </p:spPr>
      </p:pic>
      <p:pic>
        <p:nvPicPr>
          <p:cNvPr id="94" name="Graphic 93" descr="Satellite dish">
            <a:extLst>
              <a:ext uri="{FF2B5EF4-FFF2-40B4-BE49-F238E27FC236}">
                <a16:creationId xmlns:a16="http://schemas.microsoft.com/office/drawing/2014/main" id="{4D5D89A9-178C-9E4B-BBD1-06DC6BFE3B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82168" y="2344249"/>
            <a:ext cx="598511" cy="598511"/>
          </a:xfrm>
          <a:prstGeom prst="rect">
            <a:avLst/>
          </a:prstGeom>
        </p:spPr>
      </p:pic>
      <p:pic>
        <p:nvPicPr>
          <p:cNvPr id="6" name="Picture 2">
            <a:extLst>
              <a:ext uri="{FF2B5EF4-FFF2-40B4-BE49-F238E27FC236}">
                <a16:creationId xmlns:a16="http://schemas.microsoft.com/office/drawing/2014/main" id="{5D25B504-02A2-6242-B8FA-2A8A47196F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003" y="4217067"/>
            <a:ext cx="1087744" cy="95726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FC5DDA93-86FC-4458-94F2-4475E9DE00E2}"/>
              </a:ext>
            </a:extLst>
          </p:cNvPr>
          <p:cNvSpPr>
            <a:spLocks noGrp="1"/>
          </p:cNvSpPr>
          <p:nvPr>
            <p:ph type="sldNum" sz="quarter" idx="12"/>
          </p:nvPr>
        </p:nvSpPr>
        <p:spPr/>
        <p:txBody>
          <a:bodyPr/>
          <a:lstStyle/>
          <a:p>
            <a:fld id="{7384989B-6BB3-4348-9E99-E374829309D1}" type="slidenum">
              <a:rPr lang="en-US" smtClean="0"/>
              <a:t>13</a:t>
            </a:fld>
            <a:endParaRPr lang="en-US"/>
          </a:p>
        </p:txBody>
      </p:sp>
    </p:spTree>
    <p:extLst>
      <p:ext uri="{BB962C8B-B14F-4D97-AF65-F5344CB8AC3E}">
        <p14:creationId xmlns:p14="http://schemas.microsoft.com/office/powerpoint/2010/main" val="1043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5"/>
                                        </p:tgtEl>
                                        <p:attrNameLst>
                                          <p:attrName>ppt_y</p:attrName>
                                        </p:attrNameLst>
                                      </p:cBhvr>
                                      <p:tavLst>
                                        <p:tav tm="0">
                                          <p:val>
                                            <p:strVal val="#ppt_y"/>
                                          </p:val>
                                        </p:tav>
                                        <p:tav tm="100000">
                                          <p:val>
                                            <p:strVal val="#ppt_y+#ppt_h*1.125000"/>
                                          </p:val>
                                        </p:tav>
                                      </p:tavLst>
                                    </p:anim>
                                    <p:animEffect transition="out" filter="wipe(down)">
                                      <p:cBhvr>
                                        <p:cTn id="7" dur="500"/>
                                        <p:tgtEl>
                                          <p:spTgt spid="5"/>
                                        </p:tgtEl>
                                      </p:cBhvr>
                                    </p:animEffect>
                                    <p:set>
                                      <p:cBhvr>
                                        <p:cTn id="8" dur="1" fill="hold">
                                          <p:stCondLst>
                                            <p:cond delay="499"/>
                                          </p:stCondLst>
                                        </p:cTn>
                                        <p:tgtEl>
                                          <p:spTgt spid="5"/>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 0 L 0 -0.26666 " pathEditMode="relative" ptsTypes="AA">
                                      <p:cBhvr>
                                        <p:cTn id="10" dur="2000" fill="hold"/>
                                        <p:tgtEl>
                                          <p:spTgt spid="138"/>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4.375E-6 1.11111E-6 L -4.375E-6 -0.26667 " pathEditMode="relative" rAng="0" ptsTypes="AA">
                                      <p:cBhvr>
                                        <p:cTn id="12" dur="2000" fill="hold"/>
                                        <p:tgtEl>
                                          <p:spTgt spid="88"/>
                                        </p:tgtEl>
                                        <p:attrNameLst>
                                          <p:attrName>ppt_x</p:attrName>
                                          <p:attrName>ppt_y</p:attrName>
                                        </p:attrNameLst>
                                      </p:cBhvr>
                                      <p:rCtr x="0" y="-13333"/>
                                    </p:animMotion>
                                  </p:childTnLst>
                                </p:cTn>
                              </p:par>
                              <p:par>
                                <p:cTn id="13" presetID="0" presetClass="path" presetSubtype="0" accel="50000" decel="50000" fill="hold" nodeType="withEffect">
                                  <p:stCondLst>
                                    <p:cond delay="0"/>
                                  </p:stCondLst>
                                  <p:childTnLst>
                                    <p:animMotion origin="layout" path="M 0 0 L 0 -0.26666 " pathEditMode="relative" ptsTypes="AA">
                                      <p:cBhvr>
                                        <p:cTn id="14" dur="2000" fill="hold"/>
                                        <p:tgtEl>
                                          <p:spTgt spid="2"/>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 -0.26666 " pathEditMode="relative" ptsTypes="AA">
                                      <p:cBhvr>
                                        <p:cTn id="16" dur="2000" fill="hold"/>
                                        <p:tgtEl>
                                          <p:spTgt spid="6"/>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 -0.26666 " pathEditMode="relative" ptsTypes="AA">
                                      <p:cBhvr>
                                        <p:cTn id="18" dur="2000" fill="hold"/>
                                        <p:tgtEl>
                                          <p:spTgt spid="90"/>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 -0.26666 " pathEditMode="relative" ptsTypes="AA">
                                      <p:cBhvr>
                                        <p:cTn id="20" dur="2000" fill="hold"/>
                                        <p:tgtEl>
                                          <p:spTgt spid="93"/>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 -0.26666 " pathEditMode="relative" ptsTypes="AA">
                                      <p:cBhvr>
                                        <p:cTn id="22" dur="2000" fill="hold"/>
                                        <p:tgtEl>
                                          <p:spTgt spid="94"/>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 -0.26666 " pathEditMode="relative" ptsTypes="AA">
                                      <p:cBhvr>
                                        <p:cTn id="24" dur="2000" fill="hold"/>
                                        <p:tgtEl>
                                          <p:spTgt spid="91"/>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 -0.26666 " pathEditMode="relative" ptsTypes="AA">
                                      <p:cBhvr>
                                        <p:cTn id="26" dur="2000" fill="hold"/>
                                        <p:tgtEl>
                                          <p:spTgt spid="9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up)">
                                      <p:cBhvr>
                                        <p:cTn id="48" dur="500"/>
                                        <p:tgtEl>
                                          <p:spTgt spid="21"/>
                                        </p:tgtEl>
                                      </p:cBhvr>
                                    </p:animEffect>
                                  </p:childTnLst>
                                </p:cTn>
                              </p:par>
                              <p:par>
                                <p:cTn id="49" presetID="1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p:tgtEl>
                                          <p:spTgt spid="17"/>
                                        </p:tgtEl>
                                        <p:attrNameLst>
                                          <p:attrName>ppt_y</p:attrName>
                                        </p:attrNameLst>
                                      </p:cBhvr>
                                      <p:tavLst>
                                        <p:tav tm="0">
                                          <p:val>
                                            <p:strVal val="#ppt_y+#ppt_h*1.125000"/>
                                          </p:val>
                                        </p:tav>
                                        <p:tav tm="100000">
                                          <p:val>
                                            <p:strVal val="#ppt_y"/>
                                          </p:val>
                                        </p:tav>
                                      </p:tavLst>
                                    </p:anim>
                                    <p:animEffect transition="in" filter="wipe(up)">
                                      <p:cBhvr>
                                        <p:cTn id="52" dur="500"/>
                                        <p:tgtEl>
                                          <p:spTgt spid="17"/>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up)">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15" grpId="0" animBg="1"/>
      <p:bldP spid="18" grpId="0"/>
      <p:bldP spid="19"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0AFA-6D3E-2D4E-BB48-331532EFBE90}"/>
              </a:ext>
            </a:extLst>
          </p:cNvPr>
          <p:cNvSpPr>
            <a:spLocks noGrp="1"/>
          </p:cNvSpPr>
          <p:nvPr>
            <p:ph type="title"/>
          </p:nvPr>
        </p:nvSpPr>
        <p:spPr/>
        <p:txBody>
          <a:bodyPr/>
          <a:lstStyle/>
          <a:p>
            <a:r>
              <a:rPr lang="en-US"/>
              <a:t>L2D2: Distributed Hybrid Ground Station </a:t>
            </a:r>
          </a:p>
        </p:txBody>
      </p:sp>
      <p:sp>
        <p:nvSpPr>
          <p:cNvPr id="3" name="TextBox 2">
            <a:extLst>
              <a:ext uri="{FF2B5EF4-FFF2-40B4-BE49-F238E27FC236}">
                <a16:creationId xmlns:a16="http://schemas.microsoft.com/office/drawing/2014/main" id="{9BA4AC4C-B15F-41DF-A354-73D08CC91389}"/>
              </a:ext>
            </a:extLst>
          </p:cNvPr>
          <p:cNvSpPr txBox="1"/>
          <p:nvPr/>
        </p:nvSpPr>
        <p:spPr>
          <a:xfrm>
            <a:off x="8471811" y="1649563"/>
            <a:ext cx="2748124"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C5B3F10F-2A6F-4C49-9B7B-875CBB5175D1}"/>
              </a:ext>
            </a:extLst>
          </p:cNvPr>
          <p:cNvSpPr txBox="1"/>
          <p:nvPr/>
        </p:nvSpPr>
        <p:spPr>
          <a:xfrm>
            <a:off x="838200" y="1834229"/>
            <a:ext cx="5123935" cy="2677656"/>
          </a:xfrm>
          <a:prstGeom prst="rect">
            <a:avLst/>
          </a:prstGeom>
          <a:noFill/>
        </p:spPr>
        <p:txBody>
          <a:bodyPr wrap="square" rtlCol="0">
            <a:spAutoFit/>
          </a:bodyPr>
          <a:lstStyle/>
          <a:p>
            <a:pPr marL="285750" indent="-285750">
              <a:buFont typeface="Arial" panose="020B0604020202020204" pitchFamily="34" charset="0"/>
              <a:buChar char="•"/>
            </a:pPr>
            <a:r>
              <a:rPr lang="en-US" sz="2800"/>
              <a:t>Fault-tolerant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Low Latency</a:t>
            </a:r>
          </a:p>
          <a:p>
            <a:endParaRPr lang="en-US" sz="2800"/>
          </a:p>
          <a:p>
            <a:pPr marL="285750" indent="-285750">
              <a:buFont typeface="Arial" panose="020B0604020202020204" pitchFamily="34" charset="0"/>
              <a:buChar char="•"/>
            </a:pPr>
            <a:r>
              <a:rPr lang="en-US" sz="2800"/>
              <a:t>Receive-Only: most ground stations do not transmit</a:t>
            </a:r>
          </a:p>
        </p:txBody>
      </p:sp>
      <p:sp>
        <p:nvSpPr>
          <p:cNvPr id="7" name="TextBox 6">
            <a:extLst>
              <a:ext uri="{FF2B5EF4-FFF2-40B4-BE49-F238E27FC236}">
                <a16:creationId xmlns:a16="http://schemas.microsoft.com/office/drawing/2014/main" id="{41B6599C-AA79-9F4B-B435-CF27F7BB7A74}"/>
              </a:ext>
            </a:extLst>
          </p:cNvPr>
          <p:cNvSpPr txBox="1"/>
          <p:nvPr/>
        </p:nvSpPr>
        <p:spPr>
          <a:xfrm>
            <a:off x="222441" y="2403615"/>
            <a:ext cx="11747118" cy="1538883"/>
          </a:xfrm>
          <a:prstGeom prst="rect">
            <a:avLst/>
          </a:prstGeom>
          <a:solidFill>
            <a:srgbClr val="C00000"/>
          </a:solidFill>
        </p:spPr>
        <p:txBody>
          <a:bodyPr wrap="square" lIns="91440" tIns="274320" bIns="274320" rtlCol="0">
            <a:spAutoFit/>
          </a:bodyPr>
          <a:lstStyle/>
          <a:p>
            <a:pPr algn="ctr">
              <a:spcBef>
                <a:spcPts val="1200"/>
              </a:spcBef>
              <a:spcAft>
                <a:spcPts val="1200"/>
              </a:spcAft>
            </a:pPr>
            <a:r>
              <a:rPr lang="en-US" sz="3200"/>
              <a:t>Can a network of tiny ground stations outperform the capital-heavy huge ground stations?</a:t>
            </a:r>
          </a:p>
        </p:txBody>
      </p:sp>
      <p:sp>
        <p:nvSpPr>
          <p:cNvPr id="8" name="Slide Number Placeholder 7">
            <a:extLst>
              <a:ext uri="{FF2B5EF4-FFF2-40B4-BE49-F238E27FC236}">
                <a16:creationId xmlns:a16="http://schemas.microsoft.com/office/drawing/2014/main" id="{FD626137-ACD4-41F6-8481-4F2E937BE756}"/>
              </a:ext>
            </a:extLst>
          </p:cNvPr>
          <p:cNvSpPr>
            <a:spLocks noGrp="1"/>
          </p:cNvSpPr>
          <p:nvPr>
            <p:ph type="sldNum" sz="quarter" idx="12"/>
          </p:nvPr>
        </p:nvSpPr>
        <p:spPr/>
        <p:txBody>
          <a:bodyPr/>
          <a:lstStyle/>
          <a:p>
            <a:fld id="{7384989B-6BB3-4348-9E99-E374829309D1}" type="slidenum">
              <a:rPr lang="en-US" smtClean="0"/>
              <a:t>14</a:t>
            </a:fld>
            <a:endParaRPr lang="en-US"/>
          </a:p>
        </p:txBody>
      </p:sp>
    </p:spTree>
    <p:extLst>
      <p:ext uri="{BB962C8B-B14F-4D97-AF65-F5344CB8AC3E}">
        <p14:creationId xmlns:p14="http://schemas.microsoft.com/office/powerpoint/2010/main" val="346606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24FF-8C5A-744E-8650-D665A49161B4}"/>
              </a:ext>
            </a:extLst>
          </p:cNvPr>
          <p:cNvSpPr>
            <a:spLocks noGrp="1"/>
          </p:cNvSpPr>
          <p:nvPr>
            <p:ph type="title"/>
          </p:nvPr>
        </p:nvSpPr>
        <p:spPr/>
        <p:txBody>
          <a:bodyPr/>
          <a:lstStyle/>
          <a:p>
            <a:r>
              <a:rPr lang="en-US"/>
              <a:t>Scheduling Satellite-GS Links</a:t>
            </a:r>
          </a:p>
        </p:txBody>
      </p:sp>
      <p:pic>
        <p:nvPicPr>
          <p:cNvPr id="4" name="Graphic 3" descr="Satellite">
            <a:extLst>
              <a:ext uri="{FF2B5EF4-FFF2-40B4-BE49-F238E27FC236}">
                <a16:creationId xmlns:a16="http://schemas.microsoft.com/office/drawing/2014/main" id="{0983E1B5-1720-495A-8BF3-2DDB790F7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4655">
            <a:off x="949016" y="1663755"/>
            <a:ext cx="914400" cy="914400"/>
          </a:xfrm>
          <a:prstGeom prst="rect">
            <a:avLst/>
          </a:prstGeom>
        </p:spPr>
      </p:pic>
      <p:pic>
        <p:nvPicPr>
          <p:cNvPr id="6" name="Graphic 5" descr="Satellite dish">
            <a:extLst>
              <a:ext uri="{FF2B5EF4-FFF2-40B4-BE49-F238E27FC236}">
                <a16:creationId xmlns:a16="http://schemas.microsoft.com/office/drawing/2014/main" id="{FC00C905-75DC-4FBE-895C-4811EE06C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630" y="4493067"/>
            <a:ext cx="914400" cy="914400"/>
          </a:xfrm>
          <a:prstGeom prst="rect">
            <a:avLst/>
          </a:prstGeom>
        </p:spPr>
      </p:pic>
      <p:pic>
        <p:nvPicPr>
          <p:cNvPr id="8" name="Graphic 7" descr="Satellite">
            <a:extLst>
              <a:ext uri="{FF2B5EF4-FFF2-40B4-BE49-F238E27FC236}">
                <a16:creationId xmlns:a16="http://schemas.microsoft.com/office/drawing/2014/main" id="{190D798A-366F-4A81-BDCA-2460ECCB2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3416" y="1722787"/>
            <a:ext cx="914400" cy="914400"/>
          </a:xfrm>
          <a:prstGeom prst="rect">
            <a:avLst/>
          </a:prstGeom>
        </p:spPr>
      </p:pic>
      <p:pic>
        <p:nvPicPr>
          <p:cNvPr id="10" name="Graphic 9" descr="Satellite">
            <a:extLst>
              <a:ext uri="{FF2B5EF4-FFF2-40B4-BE49-F238E27FC236}">
                <a16:creationId xmlns:a16="http://schemas.microsoft.com/office/drawing/2014/main" id="{7C3C0EF6-A8B0-4842-8DCC-4C8B34778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69957">
            <a:off x="8040834" y="1533871"/>
            <a:ext cx="914400" cy="914400"/>
          </a:xfrm>
          <a:prstGeom prst="rect">
            <a:avLst/>
          </a:prstGeom>
        </p:spPr>
      </p:pic>
      <p:pic>
        <p:nvPicPr>
          <p:cNvPr id="12" name="Graphic 11" descr="Satellite dish">
            <a:extLst>
              <a:ext uri="{FF2B5EF4-FFF2-40B4-BE49-F238E27FC236}">
                <a16:creationId xmlns:a16="http://schemas.microsoft.com/office/drawing/2014/main" id="{0D23D52B-DB0D-4B6B-9D2E-69FFF44CA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0466" y="4498087"/>
            <a:ext cx="914400" cy="914400"/>
          </a:xfrm>
          <a:prstGeom prst="rect">
            <a:avLst/>
          </a:prstGeom>
        </p:spPr>
      </p:pic>
      <p:pic>
        <p:nvPicPr>
          <p:cNvPr id="14" name="Graphic 13" descr="Satellite dish">
            <a:extLst>
              <a:ext uri="{FF2B5EF4-FFF2-40B4-BE49-F238E27FC236}">
                <a16:creationId xmlns:a16="http://schemas.microsoft.com/office/drawing/2014/main" id="{8FB64BB7-ADFD-45C3-BE8B-8948D3BAB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161570" y="4493067"/>
            <a:ext cx="914400" cy="914400"/>
          </a:xfrm>
          <a:prstGeom prst="rect">
            <a:avLst/>
          </a:prstGeom>
        </p:spPr>
      </p:pic>
      <p:pic>
        <p:nvPicPr>
          <p:cNvPr id="9" name="Graphic 8" descr="Satellite dish">
            <a:extLst>
              <a:ext uri="{FF2B5EF4-FFF2-40B4-BE49-F238E27FC236}">
                <a16:creationId xmlns:a16="http://schemas.microsoft.com/office/drawing/2014/main" id="{8B48E7DF-F01B-1C49-B8D5-98ACB79A15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8270" y="4498087"/>
            <a:ext cx="914400" cy="914400"/>
          </a:xfrm>
          <a:prstGeom prst="rect">
            <a:avLst/>
          </a:prstGeom>
        </p:spPr>
      </p:pic>
      <p:pic>
        <p:nvPicPr>
          <p:cNvPr id="11" name="Graphic 10" descr="Satellite dish">
            <a:extLst>
              <a:ext uri="{FF2B5EF4-FFF2-40B4-BE49-F238E27FC236}">
                <a16:creationId xmlns:a16="http://schemas.microsoft.com/office/drawing/2014/main" id="{168ECE76-EA5F-4043-AEA7-CF1CD3EED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4368" y="4493067"/>
            <a:ext cx="914400" cy="914400"/>
          </a:xfrm>
          <a:prstGeom prst="rect">
            <a:avLst/>
          </a:prstGeom>
        </p:spPr>
      </p:pic>
      <p:pic>
        <p:nvPicPr>
          <p:cNvPr id="13" name="Graphic 12" descr="Satellite">
            <a:extLst>
              <a:ext uri="{FF2B5EF4-FFF2-40B4-BE49-F238E27FC236}">
                <a16:creationId xmlns:a16="http://schemas.microsoft.com/office/drawing/2014/main" id="{9BA2C85B-7EA8-2048-B39F-4A61A0182D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3153" y="1787312"/>
            <a:ext cx="914400" cy="914400"/>
          </a:xfrm>
          <a:prstGeom prst="rect">
            <a:avLst/>
          </a:prstGeom>
        </p:spPr>
      </p:pic>
      <p:sp>
        <p:nvSpPr>
          <p:cNvPr id="7" name="Slide Number Placeholder 6">
            <a:extLst>
              <a:ext uri="{FF2B5EF4-FFF2-40B4-BE49-F238E27FC236}">
                <a16:creationId xmlns:a16="http://schemas.microsoft.com/office/drawing/2014/main" id="{BE72CDFD-7FE7-4A96-93FA-F166F286581B}"/>
              </a:ext>
            </a:extLst>
          </p:cNvPr>
          <p:cNvSpPr>
            <a:spLocks noGrp="1"/>
          </p:cNvSpPr>
          <p:nvPr>
            <p:ph type="sldNum" sz="quarter" idx="12"/>
          </p:nvPr>
        </p:nvSpPr>
        <p:spPr/>
        <p:txBody>
          <a:bodyPr/>
          <a:lstStyle/>
          <a:p>
            <a:fld id="{7384989B-6BB3-4348-9E99-E374829309D1}" type="slidenum">
              <a:rPr lang="en-US" smtClean="0"/>
              <a:t>15</a:t>
            </a:fld>
            <a:endParaRPr lang="en-US"/>
          </a:p>
        </p:txBody>
      </p:sp>
    </p:spTree>
    <p:extLst>
      <p:ext uri="{BB962C8B-B14F-4D97-AF65-F5344CB8AC3E}">
        <p14:creationId xmlns:p14="http://schemas.microsoft.com/office/powerpoint/2010/main" val="247323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par>
                                <p:cTn id="9" presetID="12" presetClass="exit" presetSubtype="4" fill="hold" nodeType="withEffect">
                                  <p:stCondLst>
                                    <p:cond delay="0"/>
                                  </p:stCondLst>
                                  <p:childTnLst>
                                    <p:anim calcmode="lin" valueType="num">
                                      <p:cBhvr additive="base">
                                        <p:cTn id="10" dur="500"/>
                                        <p:tgtEl>
                                          <p:spTgt spid="8"/>
                                        </p:tgtEl>
                                        <p:attrNameLst>
                                          <p:attrName>ppt_y</p:attrName>
                                        </p:attrNameLst>
                                      </p:cBhvr>
                                      <p:tavLst>
                                        <p:tav tm="0">
                                          <p:val>
                                            <p:strVal val="#ppt_y"/>
                                          </p:val>
                                        </p:tav>
                                        <p:tav tm="100000">
                                          <p:val>
                                            <p:strVal val="#ppt_y+#ppt_h*1.125000"/>
                                          </p:val>
                                        </p:tav>
                                      </p:tavLst>
                                    </p:anim>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2" presetClass="exit" presetSubtype="4" fill="hold" nodeType="withEffect">
                                  <p:stCondLst>
                                    <p:cond delay="0"/>
                                  </p:stCondLst>
                                  <p:childTnLst>
                                    <p:anim calcmode="lin" valueType="num">
                                      <p:cBhvr additive="base">
                                        <p:cTn id="14" dur="500"/>
                                        <p:tgtEl>
                                          <p:spTgt spid="6"/>
                                        </p:tgtEl>
                                        <p:attrNameLst>
                                          <p:attrName>ppt_y</p:attrName>
                                        </p:attrNameLst>
                                      </p:cBhvr>
                                      <p:tavLst>
                                        <p:tav tm="0">
                                          <p:val>
                                            <p:strVal val="#ppt_y"/>
                                          </p:val>
                                        </p:tav>
                                        <p:tav tm="100000">
                                          <p:val>
                                            <p:strVal val="#ppt_y+#ppt_h*1.125000"/>
                                          </p:val>
                                        </p:tav>
                                      </p:tavLst>
                                    </p:anim>
                                    <p:animEffect transition="out" filter="wipe(down)">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2" presetClass="exit" presetSubtype="4" fill="hold" nodeType="withEffect">
                                  <p:stCondLst>
                                    <p:cond delay="0"/>
                                  </p:stCondLst>
                                  <p:childTnLst>
                                    <p:anim calcmode="lin" valueType="num">
                                      <p:cBhvr additive="base">
                                        <p:cTn id="18" dur="500"/>
                                        <p:tgtEl>
                                          <p:spTgt spid="9"/>
                                        </p:tgtEl>
                                        <p:attrNameLst>
                                          <p:attrName>ppt_y</p:attrName>
                                        </p:attrNameLst>
                                      </p:cBhvr>
                                      <p:tavLst>
                                        <p:tav tm="0">
                                          <p:val>
                                            <p:strVal val="#ppt_y"/>
                                          </p:val>
                                        </p:tav>
                                        <p:tav tm="100000">
                                          <p:val>
                                            <p:strVal val="#ppt_y+#ppt_h*1.125000"/>
                                          </p:val>
                                        </p:tav>
                                      </p:tavLst>
                                    </p:anim>
                                    <p:animEffect transition="out" filter="wipe(down)">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2" presetClass="exit" presetSubtype="4" fill="hold" nodeType="withEffect">
                                  <p:stCondLst>
                                    <p:cond delay="0"/>
                                  </p:stCondLst>
                                  <p:childTnLst>
                                    <p:anim calcmode="lin" valueType="num">
                                      <p:cBhvr additive="base">
                                        <p:cTn id="22" dur="500"/>
                                        <p:tgtEl>
                                          <p:spTgt spid="11"/>
                                        </p:tgtEl>
                                        <p:attrNameLst>
                                          <p:attrName>ppt_y</p:attrName>
                                        </p:attrNameLst>
                                      </p:cBhvr>
                                      <p:tavLst>
                                        <p:tav tm="0">
                                          <p:val>
                                            <p:strVal val="#ppt_y"/>
                                          </p:val>
                                        </p:tav>
                                        <p:tav tm="100000">
                                          <p:val>
                                            <p:strVal val="#ppt_y+#ppt_h*1.125000"/>
                                          </p:val>
                                        </p:tav>
                                      </p:tavLst>
                                    </p:anim>
                                    <p:animEffect transition="out" filter="wipe(down)">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2" presetClass="exit" presetSubtype="4" fill="hold" nodeType="withEffect">
                                  <p:stCondLst>
                                    <p:cond delay="0"/>
                                  </p:stCondLst>
                                  <p:childTnLst>
                                    <p:anim calcmode="lin" valueType="num">
                                      <p:cBhvr additive="base">
                                        <p:cTn id="26" dur="500"/>
                                        <p:tgtEl>
                                          <p:spTgt spid="14"/>
                                        </p:tgtEl>
                                        <p:attrNameLst>
                                          <p:attrName>ppt_y</p:attrName>
                                        </p:attrNameLst>
                                      </p:cBhvr>
                                      <p:tavLst>
                                        <p:tav tm="0">
                                          <p:val>
                                            <p:strVal val="#ppt_y"/>
                                          </p:val>
                                        </p:tav>
                                        <p:tav tm="100000">
                                          <p:val>
                                            <p:strVal val="#ppt_y+#ppt_h*1.125000"/>
                                          </p:val>
                                        </p:tav>
                                      </p:tavLst>
                                    </p:anim>
                                    <p:animEffect transition="out" filter="wipe(dow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24FF-8C5A-744E-8650-D665A49161B4}"/>
              </a:ext>
            </a:extLst>
          </p:cNvPr>
          <p:cNvSpPr>
            <a:spLocks noGrp="1"/>
          </p:cNvSpPr>
          <p:nvPr>
            <p:ph type="title"/>
          </p:nvPr>
        </p:nvSpPr>
        <p:spPr/>
        <p:txBody>
          <a:bodyPr/>
          <a:lstStyle/>
          <a:p>
            <a:r>
              <a:rPr lang="en-US"/>
              <a:t>Scheduling Satellite-GS Links</a:t>
            </a:r>
          </a:p>
        </p:txBody>
      </p:sp>
      <p:pic>
        <p:nvPicPr>
          <p:cNvPr id="4" name="Graphic 3" descr="Satellite">
            <a:extLst>
              <a:ext uri="{FF2B5EF4-FFF2-40B4-BE49-F238E27FC236}">
                <a16:creationId xmlns:a16="http://schemas.microsoft.com/office/drawing/2014/main" id="{0983E1B5-1720-495A-8BF3-2DDB790F7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4655">
            <a:off x="949016" y="1663755"/>
            <a:ext cx="914400" cy="914400"/>
          </a:xfrm>
          <a:prstGeom prst="rect">
            <a:avLst/>
          </a:prstGeom>
        </p:spPr>
      </p:pic>
      <p:pic>
        <p:nvPicPr>
          <p:cNvPr id="6" name="Graphic 5" descr="Satellite dish">
            <a:extLst>
              <a:ext uri="{FF2B5EF4-FFF2-40B4-BE49-F238E27FC236}">
                <a16:creationId xmlns:a16="http://schemas.microsoft.com/office/drawing/2014/main" id="{FC00C905-75DC-4FBE-895C-4811EE06C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630" y="4493067"/>
            <a:ext cx="914400" cy="914400"/>
          </a:xfrm>
          <a:prstGeom prst="rect">
            <a:avLst/>
          </a:prstGeom>
        </p:spPr>
      </p:pic>
      <p:pic>
        <p:nvPicPr>
          <p:cNvPr id="8" name="Graphic 7" descr="Satellite">
            <a:extLst>
              <a:ext uri="{FF2B5EF4-FFF2-40B4-BE49-F238E27FC236}">
                <a16:creationId xmlns:a16="http://schemas.microsoft.com/office/drawing/2014/main" id="{190D798A-366F-4A81-BDCA-2460ECCB2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3416" y="1722787"/>
            <a:ext cx="914400" cy="914400"/>
          </a:xfrm>
          <a:prstGeom prst="rect">
            <a:avLst/>
          </a:prstGeom>
        </p:spPr>
      </p:pic>
      <p:pic>
        <p:nvPicPr>
          <p:cNvPr id="10" name="Graphic 9" descr="Satellite">
            <a:extLst>
              <a:ext uri="{FF2B5EF4-FFF2-40B4-BE49-F238E27FC236}">
                <a16:creationId xmlns:a16="http://schemas.microsoft.com/office/drawing/2014/main" id="{7C3C0EF6-A8B0-4842-8DCC-4C8B34778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69957">
            <a:off x="8040834" y="1533871"/>
            <a:ext cx="914400" cy="914400"/>
          </a:xfrm>
          <a:prstGeom prst="rect">
            <a:avLst/>
          </a:prstGeom>
        </p:spPr>
      </p:pic>
      <p:pic>
        <p:nvPicPr>
          <p:cNvPr id="12" name="Graphic 11" descr="Satellite dish">
            <a:extLst>
              <a:ext uri="{FF2B5EF4-FFF2-40B4-BE49-F238E27FC236}">
                <a16:creationId xmlns:a16="http://schemas.microsoft.com/office/drawing/2014/main" id="{0D23D52B-DB0D-4B6B-9D2E-69FFF44CA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0466" y="4498087"/>
            <a:ext cx="914400" cy="914400"/>
          </a:xfrm>
          <a:prstGeom prst="rect">
            <a:avLst/>
          </a:prstGeom>
        </p:spPr>
      </p:pic>
      <p:pic>
        <p:nvPicPr>
          <p:cNvPr id="14" name="Graphic 13" descr="Satellite dish">
            <a:extLst>
              <a:ext uri="{FF2B5EF4-FFF2-40B4-BE49-F238E27FC236}">
                <a16:creationId xmlns:a16="http://schemas.microsoft.com/office/drawing/2014/main" id="{8FB64BB7-ADFD-45C3-BE8B-8948D3BAB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161570" y="4493067"/>
            <a:ext cx="914400" cy="914400"/>
          </a:xfrm>
          <a:prstGeom prst="rect">
            <a:avLst/>
          </a:prstGeom>
        </p:spPr>
      </p:pic>
      <p:pic>
        <p:nvPicPr>
          <p:cNvPr id="9" name="Graphic 8" descr="Satellite dish">
            <a:extLst>
              <a:ext uri="{FF2B5EF4-FFF2-40B4-BE49-F238E27FC236}">
                <a16:creationId xmlns:a16="http://schemas.microsoft.com/office/drawing/2014/main" id="{8B48E7DF-F01B-1C49-B8D5-98ACB79A15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8270" y="4498087"/>
            <a:ext cx="914400" cy="914400"/>
          </a:xfrm>
          <a:prstGeom prst="rect">
            <a:avLst/>
          </a:prstGeom>
        </p:spPr>
      </p:pic>
      <p:pic>
        <p:nvPicPr>
          <p:cNvPr id="11" name="Graphic 10" descr="Satellite dish">
            <a:extLst>
              <a:ext uri="{FF2B5EF4-FFF2-40B4-BE49-F238E27FC236}">
                <a16:creationId xmlns:a16="http://schemas.microsoft.com/office/drawing/2014/main" id="{168ECE76-EA5F-4043-AEA7-CF1CD3EED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4368" y="4493067"/>
            <a:ext cx="914400" cy="914400"/>
          </a:xfrm>
          <a:prstGeom prst="rect">
            <a:avLst/>
          </a:prstGeom>
        </p:spPr>
      </p:pic>
      <p:pic>
        <p:nvPicPr>
          <p:cNvPr id="13" name="Graphic 12" descr="Satellite">
            <a:extLst>
              <a:ext uri="{FF2B5EF4-FFF2-40B4-BE49-F238E27FC236}">
                <a16:creationId xmlns:a16="http://schemas.microsoft.com/office/drawing/2014/main" id="{9BA2C85B-7EA8-2048-B39F-4A61A0182D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3153" y="1787312"/>
            <a:ext cx="914400" cy="914400"/>
          </a:xfrm>
          <a:prstGeom prst="rect">
            <a:avLst/>
          </a:prstGeom>
        </p:spPr>
      </p:pic>
      <p:sp>
        <p:nvSpPr>
          <p:cNvPr id="7" name="Slide Number Placeholder 6">
            <a:extLst>
              <a:ext uri="{FF2B5EF4-FFF2-40B4-BE49-F238E27FC236}">
                <a16:creationId xmlns:a16="http://schemas.microsoft.com/office/drawing/2014/main" id="{9CAED0F2-58A6-407E-9110-DF59080C9B0A}"/>
              </a:ext>
            </a:extLst>
          </p:cNvPr>
          <p:cNvSpPr>
            <a:spLocks noGrp="1"/>
          </p:cNvSpPr>
          <p:nvPr>
            <p:ph type="sldNum" sz="quarter" idx="12"/>
          </p:nvPr>
        </p:nvSpPr>
        <p:spPr/>
        <p:txBody>
          <a:bodyPr/>
          <a:lstStyle/>
          <a:p>
            <a:fld id="{7384989B-6BB3-4348-9E99-E374829309D1}" type="slidenum">
              <a:rPr lang="en-US" smtClean="0"/>
              <a:t>16</a:t>
            </a:fld>
            <a:endParaRPr lang="en-US"/>
          </a:p>
        </p:txBody>
      </p:sp>
    </p:spTree>
    <p:extLst>
      <p:ext uri="{BB962C8B-B14F-4D97-AF65-F5344CB8AC3E}">
        <p14:creationId xmlns:p14="http://schemas.microsoft.com/office/powerpoint/2010/main" val="963895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24FF-8C5A-744E-8650-D665A49161B4}"/>
              </a:ext>
            </a:extLst>
          </p:cNvPr>
          <p:cNvSpPr>
            <a:spLocks noGrp="1"/>
          </p:cNvSpPr>
          <p:nvPr>
            <p:ph type="title"/>
          </p:nvPr>
        </p:nvSpPr>
        <p:spPr/>
        <p:txBody>
          <a:bodyPr/>
          <a:lstStyle/>
          <a:p>
            <a:r>
              <a:rPr lang="en-US"/>
              <a:t>Scheduling Satellite-GS Links</a:t>
            </a:r>
          </a:p>
        </p:txBody>
      </p:sp>
      <p:pic>
        <p:nvPicPr>
          <p:cNvPr id="4" name="Graphic 3" descr="Satellite">
            <a:extLst>
              <a:ext uri="{FF2B5EF4-FFF2-40B4-BE49-F238E27FC236}">
                <a16:creationId xmlns:a16="http://schemas.microsoft.com/office/drawing/2014/main" id="{0983E1B5-1720-495A-8BF3-2DDB790F7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4655">
            <a:off x="949016" y="1663755"/>
            <a:ext cx="914400" cy="914400"/>
          </a:xfrm>
          <a:prstGeom prst="rect">
            <a:avLst/>
          </a:prstGeom>
        </p:spPr>
      </p:pic>
      <p:pic>
        <p:nvPicPr>
          <p:cNvPr id="6" name="Graphic 5" descr="Satellite dish">
            <a:extLst>
              <a:ext uri="{FF2B5EF4-FFF2-40B4-BE49-F238E27FC236}">
                <a16:creationId xmlns:a16="http://schemas.microsoft.com/office/drawing/2014/main" id="{FC00C905-75DC-4FBE-895C-4811EE06C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630" y="4493067"/>
            <a:ext cx="914400" cy="914400"/>
          </a:xfrm>
          <a:prstGeom prst="rect">
            <a:avLst/>
          </a:prstGeom>
        </p:spPr>
      </p:pic>
      <p:pic>
        <p:nvPicPr>
          <p:cNvPr id="8" name="Graphic 7" descr="Satellite">
            <a:extLst>
              <a:ext uri="{FF2B5EF4-FFF2-40B4-BE49-F238E27FC236}">
                <a16:creationId xmlns:a16="http://schemas.microsoft.com/office/drawing/2014/main" id="{190D798A-366F-4A81-BDCA-2460ECCB2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3416" y="1722787"/>
            <a:ext cx="914400" cy="914400"/>
          </a:xfrm>
          <a:prstGeom prst="rect">
            <a:avLst/>
          </a:prstGeom>
        </p:spPr>
      </p:pic>
      <p:pic>
        <p:nvPicPr>
          <p:cNvPr id="10" name="Graphic 9" descr="Satellite">
            <a:extLst>
              <a:ext uri="{FF2B5EF4-FFF2-40B4-BE49-F238E27FC236}">
                <a16:creationId xmlns:a16="http://schemas.microsoft.com/office/drawing/2014/main" id="{7C3C0EF6-A8B0-4842-8DCC-4C8B34778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69957">
            <a:off x="8040834" y="1533871"/>
            <a:ext cx="914400" cy="914400"/>
          </a:xfrm>
          <a:prstGeom prst="rect">
            <a:avLst/>
          </a:prstGeom>
        </p:spPr>
      </p:pic>
      <p:pic>
        <p:nvPicPr>
          <p:cNvPr id="12" name="Graphic 11" descr="Satellite dish">
            <a:extLst>
              <a:ext uri="{FF2B5EF4-FFF2-40B4-BE49-F238E27FC236}">
                <a16:creationId xmlns:a16="http://schemas.microsoft.com/office/drawing/2014/main" id="{0D23D52B-DB0D-4B6B-9D2E-69FFF44CA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0466" y="4498087"/>
            <a:ext cx="914400" cy="914400"/>
          </a:xfrm>
          <a:prstGeom prst="rect">
            <a:avLst/>
          </a:prstGeom>
        </p:spPr>
      </p:pic>
      <p:pic>
        <p:nvPicPr>
          <p:cNvPr id="14" name="Graphic 13" descr="Satellite dish">
            <a:extLst>
              <a:ext uri="{FF2B5EF4-FFF2-40B4-BE49-F238E27FC236}">
                <a16:creationId xmlns:a16="http://schemas.microsoft.com/office/drawing/2014/main" id="{8FB64BB7-ADFD-45C3-BE8B-8948D3BAB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161570" y="4493067"/>
            <a:ext cx="914400" cy="914400"/>
          </a:xfrm>
          <a:prstGeom prst="rect">
            <a:avLst/>
          </a:prstGeom>
        </p:spPr>
      </p:pic>
      <p:pic>
        <p:nvPicPr>
          <p:cNvPr id="3" name="Graphic 2" descr="Satellite dish">
            <a:extLst>
              <a:ext uri="{FF2B5EF4-FFF2-40B4-BE49-F238E27FC236}">
                <a16:creationId xmlns:a16="http://schemas.microsoft.com/office/drawing/2014/main" id="{724AAFDB-B9CA-4C76-B41B-236A72CB64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8270" y="4498087"/>
            <a:ext cx="914400" cy="914400"/>
          </a:xfrm>
          <a:prstGeom prst="rect">
            <a:avLst/>
          </a:prstGeom>
        </p:spPr>
      </p:pic>
      <p:pic>
        <p:nvPicPr>
          <p:cNvPr id="5" name="Graphic 4" descr="Satellite dish">
            <a:extLst>
              <a:ext uri="{FF2B5EF4-FFF2-40B4-BE49-F238E27FC236}">
                <a16:creationId xmlns:a16="http://schemas.microsoft.com/office/drawing/2014/main" id="{A5B5A9AE-9C04-4BB0-BA62-944702A37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4368" y="4493067"/>
            <a:ext cx="914400" cy="914400"/>
          </a:xfrm>
          <a:prstGeom prst="rect">
            <a:avLst/>
          </a:prstGeom>
        </p:spPr>
      </p:pic>
      <p:pic>
        <p:nvPicPr>
          <p:cNvPr id="7" name="Graphic 6" descr="Satellite">
            <a:extLst>
              <a:ext uri="{FF2B5EF4-FFF2-40B4-BE49-F238E27FC236}">
                <a16:creationId xmlns:a16="http://schemas.microsoft.com/office/drawing/2014/main" id="{EC0A5E89-4EC7-41AF-B5DB-6775F7FF8B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3153" y="1787312"/>
            <a:ext cx="914400" cy="914400"/>
          </a:xfrm>
          <a:prstGeom prst="rect">
            <a:avLst/>
          </a:prstGeom>
        </p:spPr>
      </p:pic>
      <p:cxnSp>
        <p:nvCxnSpPr>
          <p:cNvPr id="16" name="Straight Arrow Connector 15">
            <a:extLst>
              <a:ext uri="{FF2B5EF4-FFF2-40B4-BE49-F238E27FC236}">
                <a16:creationId xmlns:a16="http://schemas.microsoft.com/office/drawing/2014/main" id="{63769961-A70E-4EE5-B8C3-B05C8F6A4078}"/>
              </a:ext>
            </a:extLst>
          </p:cNvPr>
          <p:cNvCxnSpPr>
            <a:endCxn id="6" idx="0"/>
          </p:cNvCxnSpPr>
          <p:nvPr/>
        </p:nvCxnSpPr>
        <p:spPr>
          <a:xfrm flipH="1">
            <a:off x="658830" y="2637187"/>
            <a:ext cx="747386" cy="185588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15C6BC-5EA5-4BBB-B20C-29C12D220F0C}"/>
              </a:ext>
            </a:extLst>
          </p:cNvPr>
          <p:cNvCxnSpPr>
            <a:cxnSpLocks/>
            <a:stCxn id="8" idx="2"/>
            <a:endCxn id="6" idx="0"/>
          </p:cNvCxnSpPr>
          <p:nvPr/>
        </p:nvCxnSpPr>
        <p:spPr>
          <a:xfrm flipH="1">
            <a:off x="658830" y="2637187"/>
            <a:ext cx="1661786" cy="185588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F76229D-2AC9-461D-8C7D-579FF54E39A5}"/>
              </a:ext>
            </a:extLst>
          </p:cNvPr>
          <p:cNvCxnSpPr>
            <a:cxnSpLocks/>
            <a:stCxn id="8" idx="2"/>
            <a:endCxn id="3" idx="0"/>
          </p:cNvCxnSpPr>
          <p:nvPr/>
        </p:nvCxnSpPr>
        <p:spPr>
          <a:xfrm>
            <a:off x="2320616" y="2637187"/>
            <a:ext cx="664854" cy="186090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CF5E51-9855-47F6-836A-EEFD97AA7298}"/>
              </a:ext>
            </a:extLst>
          </p:cNvPr>
          <p:cNvCxnSpPr>
            <a:cxnSpLocks/>
            <a:stCxn id="7" idx="2"/>
            <a:endCxn id="5" idx="0"/>
          </p:cNvCxnSpPr>
          <p:nvPr/>
        </p:nvCxnSpPr>
        <p:spPr>
          <a:xfrm flipH="1">
            <a:off x="4941568" y="2701712"/>
            <a:ext cx="358785" cy="179135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382465-AD43-47D3-8A75-A9D2D76ED1A8}"/>
              </a:ext>
            </a:extLst>
          </p:cNvPr>
          <p:cNvCxnSpPr>
            <a:cxnSpLocks/>
            <a:stCxn id="7" idx="2"/>
            <a:endCxn id="12" idx="0"/>
          </p:cNvCxnSpPr>
          <p:nvPr/>
        </p:nvCxnSpPr>
        <p:spPr>
          <a:xfrm>
            <a:off x="5300353" y="2701712"/>
            <a:ext cx="1597313" cy="179637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823C84A-8C3C-4012-827A-6A3555B1C9E6}"/>
              </a:ext>
            </a:extLst>
          </p:cNvPr>
          <p:cNvCxnSpPr>
            <a:cxnSpLocks/>
            <a:stCxn id="10" idx="1"/>
            <a:endCxn id="12" idx="0"/>
          </p:cNvCxnSpPr>
          <p:nvPr/>
        </p:nvCxnSpPr>
        <p:spPr>
          <a:xfrm flipH="1">
            <a:off x="6897666" y="2326355"/>
            <a:ext cx="1289537" cy="2171732"/>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0FEB1E7-F260-43AB-9686-05B8F90780AE}"/>
              </a:ext>
            </a:extLst>
          </p:cNvPr>
          <p:cNvCxnSpPr>
            <a:cxnSpLocks/>
            <a:stCxn id="10" idx="2"/>
            <a:endCxn id="14" idx="0"/>
          </p:cNvCxnSpPr>
          <p:nvPr/>
        </p:nvCxnSpPr>
        <p:spPr>
          <a:xfrm>
            <a:off x="8833318" y="2301902"/>
            <a:ext cx="1785452" cy="219116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9AB5222-F130-4AD5-B19A-CF790264A3F9}"/>
                  </a:ext>
                </a:extLst>
              </p:cNvPr>
              <p:cNvSpPr txBox="1"/>
              <p:nvPr/>
            </p:nvSpPr>
            <p:spPr>
              <a:xfrm>
                <a:off x="9678560" y="2814878"/>
                <a:ext cx="185461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𝑤</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Φ</m:t>
                      </m:r>
                      <m:r>
                        <a:rPr lang="en-US" sz="2400" b="0" i="1" smtClean="0">
                          <a:latin typeface="Cambria Math" panose="02040503050406030204" pitchFamily="18" charset="0"/>
                        </a:rPr>
                        <m:t>(</m:t>
                      </m:r>
                      <m:r>
                        <a:rPr lang="en-US" sz="2400" b="0" i="1" smtClean="0">
                          <a:latin typeface="Cambria Math" panose="02040503050406030204" pitchFamily="18" charset="0"/>
                        </a:rPr>
                        <m:t>𝑑𝑎𝑡𝑎</m:t>
                      </m:r>
                      <m:r>
                        <a:rPr lang="en-US" sz="2400" b="0" i="1" smtClean="0">
                          <a:latin typeface="Cambria Math" panose="02040503050406030204" pitchFamily="18" charset="0"/>
                        </a:rPr>
                        <m:t>)</m:t>
                      </m:r>
                    </m:oMath>
                  </m:oMathPara>
                </a14:m>
                <a:endParaRPr lang="en-US" sz="2400"/>
              </a:p>
            </p:txBody>
          </p:sp>
        </mc:Choice>
        <mc:Fallback xmlns="">
          <p:sp>
            <p:nvSpPr>
              <p:cNvPr id="41" name="TextBox 40">
                <a:extLst>
                  <a:ext uri="{FF2B5EF4-FFF2-40B4-BE49-F238E27FC236}">
                    <a16:creationId xmlns:a16="http://schemas.microsoft.com/office/drawing/2014/main" id="{79AB5222-F130-4AD5-B19A-CF790264A3F9}"/>
                  </a:ext>
                </a:extLst>
              </p:cNvPr>
              <p:cNvSpPr txBox="1">
                <a:spLocks noRot="1" noChangeAspect="1" noMove="1" noResize="1" noEditPoints="1" noAdjustHandles="1" noChangeArrowheads="1" noChangeShapeType="1" noTextEdit="1"/>
              </p:cNvSpPr>
              <p:nvPr/>
            </p:nvSpPr>
            <p:spPr>
              <a:xfrm>
                <a:off x="9678560" y="2814878"/>
                <a:ext cx="1854610" cy="369332"/>
              </a:xfrm>
              <a:prstGeom prst="rect">
                <a:avLst/>
              </a:prstGeom>
              <a:blipFill>
                <a:blip r:embed="rId7"/>
                <a:stretch>
                  <a:fillRect l="-1974" r="-5263" b="-35000"/>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BF8B5D0F-892F-4233-9858-70AEDC0D03F8}"/>
              </a:ext>
            </a:extLst>
          </p:cNvPr>
          <p:cNvSpPr txBox="1"/>
          <p:nvPr/>
        </p:nvSpPr>
        <p:spPr>
          <a:xfrm>
            <a:off x="9053550" y="1491122"/>
            <a:ext cx="3138450" cy="1200329"/>
          </a:xfrm>
          <a:prstGeom prst="rect">
            <a:avLst/>
          </a:prstGeom>
          <a:noFill/>
        </p:spPr>
        <p:txBody>
          <a:bodyPr wrap="square" rtlCol="0">
            <a:spAutoFit/>
          </a:bodyPr>
          <a:lstStyle/>
          <a:p>
            <a:r>
              <a:rPr lang="en-US" sz="2400"/>
              <a:t>Latency</a:t>
            </a:r>
          </a:p>
          <a:p>
            <a:r>
              <a:rPr lang="en-US" sz="2400"/>
              <a:t>Throughput</a:t>
            </a:r>
          </a:p>
          <a:p>
            <a:r>
              <a:rPr lang="en-US" sz="2400"/>
              <a:t>Geographic Restriction</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D10DA66-21E4-D04B-930A-6BC76754CD97}"/>
                  </a:ext>
                </a:extLst>
              </p:cNvPr>
              <p:cNvSpPr txBox="1"/>
              <p:nvPr/>
            </p:nvSpPr>
            <p:spPr>
              <a:xfrm>
                <a:off x="512380" y="3011129"/>
                <a:ext cx="4218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1</m:t>
                          </m:r>
                        </m:sub>
                      </m:sSub>
                    </m:oMath>
                  </m:oMathPara>
                </a14:m>
                <a:endParaRPr lang="en-US" sz="2400"/>
              </a:p>
            </p:txBody>
          </p:sp>
        </mc:Choice>
        <mc:Fallback xmlns="">
          <p:sp>
            <p:nvSpPr>
              <p:cNvPr id="23" name="TextBox 22">
                <a:extLst>
                  <a:ext uri="{FF2B5EF4-FFF2-40B4-BE49-F238E27FC236}">
                    <a16:creationId xmlns:a16="http://schemas.microsoft.com/office/drawing/2014/main" id="{BD10DA66-21E4-D04B-930A-6BC76754CD97}"/>
                  </a:ext>
                </a:extLst>
              </p:cNvPr>
              <p:cNvSpPr txBox="1">
                <a:spLocks noRot="1" noChangeAspect="1" noMove="1" noResize="1" noEditPoints="1" noAdjustHandles="1" noChangeArrowheads="1" noChangeShapeType="1" noTextEdit="1"/>
              </p:cNvSpPr>
              <p:nvPr/>
            </p:nvSpPr>
            <p:spPr>
              <a:xfrm>
                <a:off x="512380" y="3011129"/>
                <a:ext cx="421846" cy="369332"/>
              </a:xfrm>
              <a:prstGeom prst="rect">
                <a:avLst/>
              </a:prstGeom>
              <a:blipFill>
                <a:blip r:embed="rId8"/>
                <a:stretch>
                  <a:fillRect l="-8696" r="-5797"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CDABEB3-15CE-2F42-BDCF-ACBCA0F73698}"/>
                  </a:ext>
                </a:extLst>
              </p:cNvPr>
              <p:cNvSpPr txBox="1"/>
              <p:nvPr/>
            </p:nvSpPr>
            <p:spPr>
              <a:xfrm>
                <a:off x="1651067" y="3364844"/>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2</m:t>
                          </m:r>
                        </m:sub>
                      </m:sSub>
                    </m:oMath>
                  </m:oMathPara>
                </a14:m>
                <a:endParaRPr lang="en-US" sz="2400"/>
              </a:p>
            </p:txBody>
          </p:sp>
        </mc:Choice>
        <mc:Fallback xmlns="">
          <p:sp>
            <p:nvSpPr>
              <p:cNvPr id="24" name="TextBox 23">
                <a:extLst>
                  <a:ext uri="{FF2B5EF4-FFF2-40B4-BE49-F238E27FC236}">
                    <a16:creationId xmlns:a16="http://schemas.microsoft.com/office/drawing/2014/main" id="{FCDABEB3-15CE-2F42-BDCF-ACBCA0F73698}"/>
                  </a:ext>
                </a:extLst>
              </p:cNvPr>
              <p:cNvSpPr txBox="1">
                <a:spLocks noRot="1" noChangeAspect="1" noMove="1" noResize="1" noEditPoints="1" noAdjustHandles="1" noChangeArrowheads="1" noChangeShapeType="1" noTextEdit="1"/>
              </p:cNvSpPr>
              <p:nvPr/>
            </p:nvSpPr>
            <p:spPr>
              <a:xfrm>
                <a:off x="1651067" y="3364844"/>
                <a:ext cx="428964" cy="369332"/>
              </a:xfrm>
              <a:prstGeom prst="rect">
                <a:avLst/>
              </a:prstGeom>
              <a:blipFill>
                <a:blip r:embed="rId9"/>
                <a:stretch>
                  <a:fillRect l="-10000" r="-571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3E5A880-5872-4543-9340-4BB25A631652}"/>
                  </a:ext>
                </a:extLst>
              </p:cNvPr>
              <p:cNvSpPr txBox="1"/>
              <p:nvPr/>
            </p:nvSpPr>
            <p:spPr>
              <a:xfrm>
                <a:off x="2809901" y="3362941"/>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3</m:t>
                          </m:r>
                        </m:sub>
                      </m:sSub>
                    </m:oMath>
                  </m:oMathPara>
                </a14:m>
                <a:endParaRPr lang="en-US" sz="2400"/>
              </a:p>
            </p:txBody>
          </p:sp>
        </mc:Choice>
        <mc:Fallback xmlns="">
          <p:sp>
            <p:nvSpPr>
              <p:cNvPr id="25" name="TextBox 24">
                <a:extLst>
                  <a:ext uri="{FF2B5EF4-FFF2-40B4-BE49-F238E27FC236}">
                    <a16:creationId xmlns:a16="http://schemas.microsoft.com/office/drawing/2014/main" id="{53E5A880-5872-4543-9340-4BB25A631652}"/>
                  </a:ext>
                </a:extLst>
              </p:cNvPr>
              <p:cNvSpPr txBox="1">
                <a:spLocks noRot="1" noChangeAspect="1" noMove="1" noResize="1" noEditPoints="1" noAdjustHandles="1" noChangeArrowheads="1" noChangeShapeType="1" noTextEdit="1"/>
              </p:cNvSpPr>
              <p:nvPr/>
            </p:nvSpPr>
            <p:spPr>
              <a:xfrm>
                <a:off x="2809901" y="3362941"/>
                <a:ext cx="428964" cy="369332"/>
              </a:xfrm>
              <a:prstGeom prst="rect">
                <a:avLst/>
              </a:prstGeom>
              <a:blipFill>
                <a:blip r:embed="rId10"/>
                <a:stretch>
                  <a:fillRect l="-10000" r="-571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9990B3B-BE85-CE4E-9214-3DF42D4C5075}"/>
                  </a:ext>
                </a:extLst>
              </p:cNvPr>
              <p:cNvSpPr txBox="1"/>
              <p:nvPr/>
            </p:nvSpPr>
            <p:spPr>
              <a:xfrm>
                <a:off x="4628671" y="3413343"/>
                <a:ext cx="4196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4</m:t>
                          </m:r>
                        </m:sub>
                      </m:sSub>
                    </m:oMath>
                  </m:oMathPara>
                </a14:m>
                <a:endParaRPr lang="en-US" sz="2400"/>
              </a:p>
            </p:txBody>
          </p:sp>
        </mc:Choice>
        <mc:Fallback xmlns="">
          <p:sp>
            <p:nvSpPr>
              <p:cNvPr id="27" name="TextBox 26">
                <a:extLst>
                  <a:ext uri="{FF2B5EF4-FFF2-40B4-BE49-F238E27FC236}">
                    <a16:creationId xmlns:a16="http://schemas.microsoft.com/office/drawing/2014/main" id="{C9990B3B-BE85-CE4E-9214-3DF42D4C5075}"/>
                  </a:ext>
                </a:extLst>
              </p:cNvPr>
              <p:cNvSpPr txBox="1">
                <a:spLocks noRot="1" noChangeAspect="1" noMove="1" noResize="1" noEditPoints="1" noAdjustHandles="1" noChangeArrowheads="1" noChangeShapeType="1" noTextEdit="1"/>
              </p:cNvSpPr>
              <p:nvPr/>
            </p:nvSpPr>
            <p:spPr>
              <a:xfrm>
                <a:off x="4628671" y="3413343"/>
                <a:ext cx="419602" cy="369332"/>
              </a:xfrm>
              <a:prstGeom prst="rect">
                <a:avLst/>
              </a:prstGeom>
              <a:blipFill>
                <a:blip r:embed="rId11"/>
                <a:stretch>
                  <a:fillRect l="-8696" r="-5797"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E1D49EB-E345-2D40-84E9-0CC39F63B1F2}"/>
                  </a:ext>
                </a:extLst>
              </p:cNvPr>
              <p:cNvSpPr txBox="1"/>
              <p:nvPr/>
            </p:nvSpPr>
            <p:spPr>
              <a:xfrm>
                <a:off x="6039663" y="3212818"/>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5</m:t>
                          </m:r>
                        </m:sub>
                      </m:sSub>
                    </m:oMath>
                  </m:oMathPara>
                </a14:m>
                <a:endParaRPr lang="en-US" sz="2400"/>
              </a:p>
            </p:txBody>
          </p:sp>
        </mc:Choice>
        <mc:Fallback xmlns="">
          <p:sp>
            <p:nvSpPr>
              <p:cNvPr id="28" name="TextBox 27">
                <a:extLst>
                  <a:ext uri="{FF2B5EF4-FFF2-40B4-BE49-F238E27FC236}">
                    <a16:creationId xmlns:a16="http://schemas.microsoft.com/office/drawing/2014/main" id="{3E1D49EB-E345-2D40-84E9-0CC39F63B1F2}"/>
                  </a:ext>
                </a:extLst>
              </p:cNvPr>
              <p:cNvSpPr txBox="1">
                <a:spLocks noRot="1" noChangeAspect="1" noMove="1" noResize="1" noEditPoints="1" noAdjustHandles="1" noChangeArrowheads="1" noChangeShapeType="1" noTextEdit="1"/>
              </p:cNvSpPr>
              <p:nvPr/>
            </p:nvSpPr>
            <p:spPr>
              <a:xfrm>
                <a:off x="6039663" y="3212818"/>
                <a:ext cx="428964" cy="369332"/>
              </a:xfrm>
              <a:prstGeom prst="rect">
                <a:avLst/>
              </a:prstGeom>
              <a:blipFill>
                <a:blip r:embed="rId12"/>
                <a:stretch>
                  <a:fillRect l="-10000" r="-5714"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FBEE7F9-0D42-5644-929C-736D55917276}"/>
                  </a:ext>
                </a:extLst>
              </p:cNvPr>
              <p:cNvSpPr txBox="1"/>
              <p:nvPr/>
            </p:nvSpPr>
            <p:spPr>
              <a:xfrm>
                <a:off x="7010922" y="3212818"/>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6</m:t>
                          </m:r>
                        </m:sub>
                      </m:sSub>
                    </m:oMath>
                  </m:oMathPara>
                </a14:m>
                <a:endParaRPr lang="en-US" sz="2400"/>
              </a:p>
            </p:txBody>
          </p:sp>
        </mc:Choice>
        <mc:Fallback xmlns="">
          <p:sp>
            <p:nvSpPr>
              <p:cNvPr id="29" name="TextBox 28">
                <a:extLst>
                  <a:ext uri="{FF2B5EF4-FFF2-40B4-BE49-F238E27FC236}">
                    <a16:creationId xmlns:a16="http://schemas.microsoft.com/office/drawing/2014/main" id="{6FBEE7F9-0D42-5644-929C-736D55917276}"/>
                  </a:ext>
                </a:extLst>
              </p:cNvPr>
              <p:cNvSpPr txBox="1">
                <a:spLocks noRot="1" noChangeAspect="1" noMove="1" noResize="1" noEditPoints="1" noAdjustHandles="1" noChangeArrowheads="1" noChangeShapeType="1" noTextEdit="1"/>
              </p:cNvSpPr>
              <p:nvPr/>
            </p:nvSpPr>
            <p:spPr>
              <a:xfrm>
                <a:off x="7010922" y="3212818"/>
                <a:ext cx="428964" cy="369332"/>
              </a:xfrm>
              <a:prstGeom prst="rect">
                <a:avLst/>
              </a:prstGeom>
              <a:blipFill>
                <a:blip r:embed="rId13"/>
                <a:stretch>
                  <a:fillRect l="-8571" r="-571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BB681AA-7A92-9A48-B94C-FC1BC9825015}"/>
                  </a:ext>
                </a:extLst>
              </p:cNvPr>
              <p:cNvSpPr txBox="1"/>
              <p:nvPr/>
            </p:nvSpPr>
            <p:spPr>
              <a:xfrm>
                <a:off x="9464078" y="3547607"/>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7</m:t>
                          </m:r>
                        </m:sub>
                      </m:sSub>
                    </m:oMath>
                  </m:oMathPara>
                </a14:m>
                <a:endParaRPr lang="en-US" sz="2400"/>
              </a:p>
            </p:txBody>
          </p:sp>
        </mc:Choice>
        <mc:Fallback xmlns="">
          <p:sp>
            <p:nvSpPr>
              <p:cNvPr id="31" name="TextBox 30">
                <a:extLst>
                  <a:ext uri="{FF2B5EF4-FFF2-40B4-BE49-F238E27FC236}">
                    <a16:creationId xmlns:a16="http://schemas.microsoft.com/office/drawing/2014/main" id="{9BB681AA-7A92-9A48-B94C-FC1BC9825015}"/>
                  </a:ext>
                </a:extLst>
              </p:cNvPr>
              <p:cNvSpPr txBox="1">
                <a:spLocks noRot="1" noChangeAspect="1" noMove="1" noResize="1" noEditPoints="1" noAdjustHandles="1" noChangeArrowheads="1" noChangeShapeType="1" noTextEdit="1"/>
              </p:cNvSpPr>
              <p:nvPr/>
            </p:nvSpPr>
            <p:spPr>
              <a:xfrm>
                <a:off x="9464078" y="3547607"/>
                <a:ext cx="428964" cy="369332"/>
              </a:xfrm>
              <a:prstGeom prst="rect">
                <a:avLst/>
              </a:prstGeom>
              <a:blipFill>
                <a:blip r:embed="rId14"/>
                <a:stretch>
                  <a:fillRect l="-10000" r="-5714" b="-13115"/>
                </a:stretch>
              </a:blipFill>
            </p:spPr>
            <p:txBody>
              <a:bodyPr/>
              <a:lstStyle/>
              <a:p>
                <a:r>
                  <a:rPr lang="en-US">
                    <a:noFill/>
                  </a:rPr>
                  <a:t> </a:t>
                </a:r>
              </a:p>
            </p:txBody>
          </p:sp>
        </mc:Fallback>
      </mc:AlternateContent>
      <p:sp>
        <p:nvSpPr>
          <p:cNvPr id="13" name="Slide Number Placeholder 12">
            <a:extLst>
              <a:ext uri="{FF2B5EF4-FFF2-40B4-BE49-F238E27FC236}">
                <a16:creationId xmlns:a16="http://schemas.microsoft.com/office/drawing/2014/main" id="{3B9B7807-C175-439C-8EDE-4ACF00DF0D33}"/>
              </a:ext>
            </a:extLst>
          </p:cNvPr>
          <p:cNvSpPr>
            <a:spLocks noGrp="1"/>
          </p:cNvSpPr>
          <p:nvPr>
            <p:ph type="sldNum" sz="quarter" idx="12"/>
          </p:nvPr>
        </p:nvSpPr>
        <p:spPr/>
        <p:txBody>
          <a:bodyPr/>
          <a:lstStyle/>
          <a:p>
            <a:fld id="{7384989B-6BB3-4348-9E99-E374829309D1}" type="slidenum">
              <a:rPr lang="en-US" smtClean="0"/>
              <a:t>17</a:t>
            </a:fld>
            <a:endParaRPr lang="en-US"/>
          </a:p>
        </p:txBody>
      </p:sp>
    </p:spTree>
    <p:extLst>
      <p:ext uri="{BB962C8B-B14F-4D97-AF65-F5344CB8AC3E}">
        <p14:creationId xmlns:p14="http://schemas.microsoft.com/office/powerpoint/2010/main" val="38878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F363D1A-525B-B84A-8A68-87374E72C380}"/>
              </a:ext>
            </a:extLst>
          </p:cNvPr>
          <p:cNvGrpSpPr/>
          <p:nvPr/>
        </p:nvGrpSpPr>
        <p:grpSpPr>
          <a:xfrm rot="17017951">
            <a:off x="1374840" y="4520818"/>
            <a:ext cx="1169010" cy="1330114"/>
            <a:chOff x="2827488" y="4156288"/>
            <a:chExt cx="1169010" cy="1330114"/>
          </a:xfrm>
        </p:grpSpPr>
        <p:pic>
          <p:nvPicPr>
            <p:cNvPr id="24" name="Graphic 23" descr="Satellite dish">
              <a:extLst>
                <a:ext uri="{FF2B5EF4-FFF2-40B4-BE49-F238E27FC236}">
                  <a16:creationId xmlns:a16="http://schemas.microsoft.com/office/drawing/2014/main" id="{5E5C4240-625B-8448-95E6-4B742D466D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2098" y="4156288"/>
              <a:ext cx="914400" cy="914400"/>
            </a:xfrm>
            <a:prstGeom prst="rect">
              <a:avLst/>
            </a:prstGeom>
          </p:spPr>
        </p:pic>
        <p:sp>
          <p:nvSpPr>
            <p:cNvPr id="15" name="Freeform 14">
              <a:extLst>
                <a:ext uri="{FF2B5EF4-FFF2-40B4-BE49-F238E27FC236}">
                  <a16:creationId xmlns:a16="http://schemas.microsoft.com/office/drawing/2014/main" id="{CD1ADA44-6371-904F-87B5-E53CCDB84CDC}"/>
                </a:ext>
              </a:extLst>
            </p:cNvPr>
            <p:cNvSpPr/>
            <p:nvPr/>
          </p:nvSpPr>
          <p:spPr>
            <a:xfrm rot="21303723">
              <a:off x="2827488" y="4402668"/>
              <a:ext cx="796245" cy="1083734"/>
            </a:xfrm>
            <a:custGeom>
              <a:avLst/>
              <a:gdLst>
                <a:gd name="connsiteX0" fmla="*/ 474511 w 796245"/>
                <a:gd name="connsiteY0" fmla="*/ 67734 h 1083734"/>
                <a:gd name="connsiteX1" fmla="*/ 474511 w 796245"/>
                <a:gd name="connsiteY1" fmla="*/ 67734 h 1083734"/>
                <a:gd name="connsiteX2" fmla="*/ 508378 w 796245"/>
                <a:gd name="connsiteY2" fmla="*/ 220134 h 1083734"/>
                <a:gd name="connsiteX3" fmla="*/ 525311 w 796245"/>
                <a:gd name="connsiteY3" fmla="*/ 270934 h 1083734"/>
                <a:gd name="connsiteX4" fmla="*/ 559178 w 796245"/>
                <a:gd name="connsiteY4" fmla="*/ 321734 h 1083734"/>
                <a:gd name="connsiteX5" fmla="*/ 609978 w 796245"/>
                <a:gd name="connsiteY5" fmla="*/ 372534 h 1083734"/>
                <a:gd name="connsiteX6" fmla="*/ 796245 w 796245"/>
                <a:gd name="connsiteY6" fmla="*/ 423334 h 1083734"/>
                <a:gd name="connsiteX7" fmla="*/ 745445 w 796245"/>
                <a:gd name="connsiteY7" fmla="*/ 677334 h 1083734"/>
                <a:gd name="connsiteX8" fmla="*/ 728511 w 796245"/>
                <a:gd name="connsiteY8" fmla="*/ 728134 h 1083734"/>
                <a:gd name="connsiteX9" fmla="*/ 694645 w 796245"/>
                <a:gd name="connsiteY9" fmla="*/ 880534 h 1083734"/>
                <a:gd name="connsiteX10" fmla="*/ 660778 w 796245"/>
                <a:gd name="connsiteY10" fmla="*/ 982134 h 1083734"/>
                <a:gd name="connsiteX11" fmla="*/ 643845 w 796245"/>
                <a:gd name="connsiteY11" fmla="*/ 1032934 h 1083734"/>
                <a:gd name="connsiteX12" fmla="*/ 626911 w 796245"/>
                <a:gd name="connsiteY12" fmla="*/ 1083734 h 1083734"/>
                <a:gd name="connsiteX13" fmla="*/ 576111 w 796245"/>
                <a:gd name="connsiteY13" fmla="*/ 1049867 h 1083734"/>
                <a:gd name="connsiteX14" fmla="*/ 525311 w 796245"/>
                <a:gd name="connsiteY14" fmla="*/ 999067 h 1083734"/>
                <a:gd name="connsiteX15" fmla="*/ 457578 w 796245"/>
                <a:gd name="connsiteY15" fmla="*/ 982134 h 1083734"/>
                <a:gd name="connsiteX16" fmla="*/ 406778 w 796245"/>
                <a:gd name="connsiteY16" fmla="*/ 948267 h 1083734"/>
                <a:gd name="connsiteX17" fmla="*/ 322111 w 796245"/>
                <a:gd name="connsiteY17" fmla="*/ 914400 h 1083734"/>
                <a:gd name="connsiteX18" fmla="*/ 271311 w 796245"/>
                <a:gd name="connsiteY18" fmla="*/ 897467 h 1083734"/>
                <a:gd name="connsiteX19" fmla="*/ 186645 w 796245"/>
                <a:gd name="connsiteY19" fmla="*/ 846667 h 1083734"/>
                <a:gd name="connsiteX20" fmla="*/ 85045 w 796245"/>
                <a:gd name="connsiteY20" fmla="*/ 778934 h 1083734"/>
                <a:gd name="connsiteX21" fmla="*/ 34245 w 796245"/>
                <a:gd name="connsiteY21" fmla="*/ 745067 h 1083734"/>
                <a:gd name="connsiteX22" fmla="*/ 378 w 796245"/>
                <a:gd name="connsiteY22" fmla="*/ 694267 h 1083734"/>
                <a:gd name="connsiteX23" fmla="*/ 17311 w 796245"/>
                <a:gd name="connsiteY23" fmla="*/ 643467 h 1083734"/>
                <a:gd name="connsiteX24" fmla="*/ 85045 w 796245"/>
                <a:gd name="connsiteY24" fmla="*/ 491067 h 1083734"/>
                <a:gd name="connsiteX25" fmla="*/ 135845 w 796245"/>
                <a:gd name="connsiteY25" fmla="*/ 372534 h 1083734"/>
                <a:gd name="connsiteX26" fmla="*/ 169711 w 796245"/>
                <a:gd name="connsiteY26" fmla="*/ 321734 h 1083734"/>
                <a:gd name="connsiteX27" fmla="*/ 203578 w 796245"/>
                <a:gd name="connsiteY27" fmla="*/ 254000 h 1083734"/>
                <a:gd name="connsiteX28" fmla="*/ 254378 w 796245"/>
                <a:gd name="connsiteY28" fmla="*/ 186267 h 1083734"/>
                <a:gd name="connsiteX29" fmla="*/ 322111 w 796245"/>
                <a:gd name="connsiteY29" fmla="*/ 84667 h 1083734"/>
                <a:gd name="connsiteX30" fmla="*/ 355978 w 796245"/>
                <a:gd name="connsiteY30" fmla="*/ 33867 h 1083734"/>
                <a:gd name="connsiteX31" fmla="*/ 457578 w 796245"/>
                <a:gd name="connsiteY31" fmla="*/ 0 h 1083734"/>
                <a:gd name="connsiteX32" fmla="*/ 474511 w 796245"/>
                <a:gd name="connsiteY32" fmla="*/ 67734 h 10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6245" h="1083734">
                  <a:moveTo>
                    <a:pt x="474511" y="67734"/>
                  </a:moveTo>
                  <a:lnTo>
                    <a:pt x="474511" y="67734"/>
                  </a:lnTo>
                  <a:cubicBezTo>
                    <a:pt x="485800" y="118534"/>
                    <a:pt x="495757" y="169649"/>
                    <a:pt x="508378" y="220134"/>
                  </a:cubicBezTo>
                  <a:cubicBezTo>
                    <a:pt x="512707" y="237450"/>
                    <a:pt x="517329" y="254969"/>
                    <a:pt x="525311" y="270934"/>
                  </a:cubicBezTo>
                  <a:cubicBezTo>
                    <a:pt x="534412" y="289137"/>
                    <a:pt x="546149" y="306100"/>
                    <a:pt x="559178" y="321734"/>
                  </a:cubicBezTo>
                  <a:cubicBezTo>
                    <a:pt x="574509" y="340131"/>
                    <a:pt x="589044" y="360904"/>
                    <a:pt x="609978" y="372534"/>
                  </a:cubicBezTo>
                  <a:cubicBezTo>
                    <a:pt x="658314" y="399387"/>
                    <a:pt x="741530" y="412391"/>
                    <a:pt x="796245" y="423334"/>
                  </a:cubicBezTo>
                  <a:cubicBezTo>
                    <a:pt x="731633" y="617167"/>
                    <a:pt x="787197" y="426823"/>
                    <a:pt x="745445" y="677334"/>
                  </a:cubicBezTo>
                  <a:cubicBezTo>
                    <a:pt x="742511" y="694941"/>
                    <a:pt x="732840" y="710818"/>
                    <a:pt x="728511" y="728134"/>
                  </a:cubicBezTo>
                  <a:cubicBezTo>
                    <a:pt x="704342" y="824810"/>
                    <a:pt x="720719" y="793620"/>
                    <a:pt x="694645" y="880534"/>
                  </a:cubicBezTo>
                  <a:cubicBezTo>
                    <a:pt x="684387" y="914727"/>
                    <a:pt x="672067" y="948267"/>
                    <a:pt x="660778" y="982134"/>
                  </a:cubicBezTo>
                  <a:lnTo>
                    <a:pt x="643845" y="1032934"/>
                  </a:lnTo>
                  <a:lnTo>
                    <a:pt x="626911" y="1083734"/>
                  </a:lnTo>
                  <a:cubicBezTo>
                    <a:pt x="609978" y="1072445"/>
                    <a:pt x="591745" y="1062896"/>
                    <a:pt x="576111" y="1049867"/>
                  </a:cubicBezTo>
                  <a:cubicBezTo>
                    <a:pt x="557714" y="1034536"/>
                    <a:pt x="546103" y="1010948"/>
                    <a:pt x="525311" y="999067"/>
                  </a:cubicBezTo>
                  <a:cubicBezTo>
                    <a:pt x="505105" y="987521"/>
                    <a:pt x="480156" y="987778"/>
                    <a:pt x="457578" y="982134"/>
                  </a:cubicBezTo>
                  <a:cubicBezTo>
                    <a:pt x="440645" y="970845"/>
                    <a:pt x="424981" y="957368"/>
                    <a:pt x="406778" y="948267"/>
                  </a:cubicBezTo>
                  <a:cubicBezTo>
                    <a:pt x="379591" y="934673"/>
                    <a:pt x="350572" y="925073"/>
                    <a:pt x="322111" y="914400"/>
                  </a:cubicBezTo>
                  <a:cubicBezTo>
                    <a:pt x="305398" y="908133"/>
                    <a:pt x="287276" y="905449"/>
                    <a:pt x="271311" y="897467"/>
                  </a:cubicBezTo>
                  <a:cubicBezTo>
                    <a:pt x="241873" y="882748"/>
                    <a:pt x="214412" y="864337"/>
                    <a:pt x="186645" y="846667"/>
                  </a:cubicBezTo>
                  <a:cubicBezTo>
                    <a:pt x="152306" y="824815"/>
                    <a:pt x="118912" y="801512"/>
                    <a:pt x="85045" y="778934"/>
                  </a:cubicBezTo>
                  <a:lnTo>
                    <a:pt x="34245" y="745067"/>
                  </a:lnTo>
                  <a:cubicBezTo>
                    <a:pt x="22956" y="728134"/>
                    <a:pt x="3724" y="714341"/>
                    <a:pt x="378" y="694267"/>
                  </a:cubicBezTo>
                  <a:cubicBezTo>
                    <a:pt x="-2557" y="676661"/>
                    <a:pt x="12407" y="660629"/>
                    <a:pt x="17311" y="643467"/>
                  </a:cubicBezTo>
                  <a:cubicBezTo>
                    <a:pt x="60395" y="492673"/>
                    <a:pt x="-3422" y="668000"/>
                    <a:pt x="85045" y="491067"/>
                  </a:cubicBezTo>
                  <a:cubicBezTo>
                    <a:pt x="104269" y="452619"/>
                    <a:pt x="116621" y="410983"/>
                    <a:pt x="135845" y="372534"/>
                  </a:cubicBezTo>
                  <a:cubicBezTo>
                    <a:pt x="144946" y="354331"/>
                    <a:pt x="159614" y="339404"/>
                    <a:pt x="169711" y="321734"/>
                  </a:cubicBezTo>
                  <a:cubicBezTo>
                    <a:pt x="182235" y="299817"/>
                    <a:pt x="190199" y="275406"/>
                    <a:pt x="203578" y="254000"/>
                  </a:cubicBezTo>
                  <a:cubicBezTo>
                    <a:pt x="218536" y="230068"/>
                    <a:pt x="238194" y="209387"/>
                    <a:pt x="254378" y="186267"/>
                  </a:cubicBezTo>
                  <a:cubicBezTo>
                    <a:pt x="277719" y="152922"/>
                    <a:pt x="299533" y="118534"/>
                    <a:pt x="322111" y="84667"/>
                  </a:cubicBezTo>
                  <a:cubicBezTo>
                    <a:pt x="333400" y="67734"/>
                    <a:pt x="336671" y="40303"/>
                    <a:pt x="355978" y="33867"/>
                  </a:cubicBezTo>
                  <a:lnTo>
                    <a:pt x="457578" y="0"/>
                  </a:lnTo>
                  <a:cubicBezTo>
                    <a:pt x="527164" y="46391"/>
                    <a:pt x="471689" y="56445"/>
                    <a:pt x="474511" y="677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17024FF-8C5A-744E-8650-D665A49161B4}"/>
              </a:ext>
            </a:extLst>
          </p:cNvPr>
          <p:cNvSpPr>
            <a:spLocks noGrp="1"/>
          </p:cNvSpPr>
          <p:nvPr>
            <p:ph type="title"/>
          </p:nvPr>
        </p:nvSpPr>
        <p:spPr/>
        <p:txBody>
          <a:bodyPr/>
          <a:lstStyle/>
          <a:p>
            <a:r>
              <a:rPr lang="en-US"/>
              <a:t>Scheduling Satellite-GS Links</a:t>
            </a:r>
          </a:p>
        </p:txBody>
      </p:sp>
      <p:pic>
        <p:nvPicPr>
          <p:cNvPr id="8" name="Graphic 7" descr="Satellite">
            <a:extLst>
              <a:ext uri="{FF2B5EF4-FFF2-40B4-BE49-F238E27FC236}">
                <a16:creationId xmlns:a16="http://schemas.microsoft.com/office/drawing/2014/main" id="{190D798A-366F-4A81-BDCA-2460ECCB26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61" y="1722787"/>
            <a:ext cx="914400" cy="914400"/>
          </a:xfrm>
          <a:prstGeom prst="rect">
            <a:avLst/>
          </a:prstGeom>
        </p:spPr>
      </p:pic>
      <p:pic>
        <p:nvPicPr>
          <p:cNvPr id="7" name="Graphic 6" descr="Satellite">
            <a:extLst>
              <a:ext uri="{FF2B5EF4-FFF2-40B4-BE49-F238E27FC236}">
                <a16:creationId xmlns:a16="http://schemas.microsoft.com/office/drawing/2014/main" id="{EC0A5E89-4EC7-41AF-B5DB-6775F7FF8B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2098" y="1787312"/>
            <a:ext cx="914400" cy="914400"/>
          </a:xfrm>
          <a:prstGeom prst="rect">
            <a:avLst/>
          </a:prstGeom>
        </p:spPr>
      </p:pic>
      <p:sp>
        <p:nvSpPr>
          <p:cNvPr id="28" name="Triangle 27">
            <a:extLst>
              <a:ext uri="{FF2B5EF4-FFF2-40B4-BE49-F238E27FC236}">
                <a16:creationId xmlns:a16="http://schemas.microsoft.com/office/drawing/2014/main" id="{1119C680-3C78-634A-8135-062CFA69CC70}"/>
              </a:ext>
            </a:extLst>
          </p:cNvPr>
          <p:cNvSpPr/>
          <p:nvPr/>
        </p:nvSpPr>
        <p:spPr>
          <a:xfrm>
            <a:off x="1761065" y="5012268"/>
            <a:ext cx="203200" cy="48524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D84F2B3-416B-974D-9F1B-91AC70C377C5}"/>
              </a:ext>
            </a:extLst>
          </p:cNvPr>
          <p:cNvSpPr txBox="1"/>
          <p:nvPr/>
        </p:nvSpPr>
        <p:spPr>
          <a:xfrm>
            <a:off x="5215466" y="2644170"/>
            <a:ext cx="6976534" cy="2062103"/>
          </a:xfrm>
          <a:prstGeom prst="rect">
            <a:avLst/>
          </a:prstGeom>
          <a:noFill/>
        </p:spPr>
        <p:txBody>
          <a:bodyPr wrap="square" rtlCol="0">
            <a:spAutoFit/>
          </a:bodyPr>
          <a:lstStyle/>
          <a:p>
            <a:r>
              <a:rPr lang="en-US" sz="3200"/>
              <a:t>Switching links takes time</a:t>
            </a:r>
          </a:p>
          <a:p>
            <a:pPr marL="457200" indent="-457200">
              <a:buFont typeface="Wingdings" pitchFamily="2" charset="2"/>
              <a:buChar char="à"/>
            </a:pPr>
            <a:r>
              <a:rPr lang="en-US" sz="3200">
                <a:sym typeface="Wingdings" pitchFamily="2" charset="2"/>
              </a:rPr>
              <a:t>Need to optimize across time</a:t>
            </a:r>
          </a:p>
          <a:p>
            <a:endParaRPr lang="en-US" sz="3200">
              <a:sym typeface="Wingdings" pitchFamily="2" charset="2"/>
            </a:endParaRPr>
          </a:p>
          <a:p>
            <a:r>
              <a:rPr lang="en-US" sz="3200">
                <a:solidFill>
                  <a:srgbClr val="FF0000"/>
                </a:solidFill>
                <a:sym typeface="Wingdings" pitchFamily="2" charset="2"/>
              </a:rPr>
              <a:t>NP Hard!</a:t>
            </a:r>
          </a:p>
        </p:txBody>
      </p:sp>
      <p:sp>
        <p:nvSpPr>
          <p:cNvPr id="5" name="Slide Number Placeholder 4">
            <a:extLst>
              <a:ext uri="{FF2B5EF4-FFF2-40B4-BE49-F238E27FC236}">
                <a16:creationId xmlns:a16="http://schemas.microsoft.com/office/drawing/2014/main" id="{FEF6FCE9-AB64-4F03-8D80-FD68968FF500}"/>
              </a:ext>
            </a:extLst>
          </p:cNvPr>
          <p:cNvSpPr>
            <a:spLocks noGrp="1"/>
          </p:cNvSpPr>
          <p:nvPr>
            <p:ph type="sldNum" sz="quarter" idx="12"/>
          </p:nvPr>
        </p:nvSpPr>
        <p:spPr/>
        <p:txBody>
          <a:bodyPr/>
          <a:lstStyle/>
          <a:p>
            <a:fld id="{7384989B-6BB3-4348-9E99-E374829309D1}" type="slidenum">
              <a:rPr lang="en-US" smtClean="0"/>
              <a:t>18</a:t>
            </a:fld>
            <a:endParaRPr lang="en-US"/>
          </a:p>
        </p:txBody>
      </p:sp>
    </p:spTree>
    <p:extLst>
      <p:ext uri="{BB962C8B-B14F-4D97-AF65-F5344CB8AC3E}">
        <p14:creationId xmlns:p14="http://schemas.microsoft.com/office/powerpoint/2010/main" val="235485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2000" autoRev="1" fill="hold" nodeType="clickEffect">
                                  <p:stCondLst>
                                    <p:cond delay="0"/>
                                  </p:stCondLst>
                                  <p:childTnLst>
                                    <p:animRot by="5400000">
                                      <p:cBhvr>
                                        <p:cTn id="6" dur="2000" fill="hold"/>
                                        <p:tgtEl>
                                          <p:spTgt spid="1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24FF-8C5A-744E-8650-D665A49161B4}"/>
              </a:ext>
            </a:extLst>
          </p:cNvPr>
          <p:cNvSpPr>
            <a:spLocks noGrp="1"/>
          </p:cNvSpPr>
          <p:nvPr>
            <p:ph type="title"/>
          </p:nvPr>
        </p:nvSpPr>
        <p:spPr/>
        <p:txBody>
          <a:bodyPr/>
          <a:lstStyle/>
          <a:p>
            <a:r>
              <a:rPr lang="en-US"/>
              <a:t>Solution: Greedy Algorithm with Sticky Links</a:t>
            </a:r>
          </a:p>
        </p:txBody>
      </p:sp>
      <p:pic>
        <p:nvPicPr>
          <p:cNvPr id="4" name="Graphic 3" descr="Satellite">
            <a:extLst>
              <a:ext uri="{FF2B5EF4-FFF2-40B4-BE49-F238E27FC236}">
                <a16:creationId xmlns:a16="http://schemas.microsoft.com/office/drawing/2014/main" id="{0983E1B5-1720-495A-8BF3-2DDB790F7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4655">
            <a:off x="949016" y="1663755"/>
            <a:ext cx="914400" cy="914400"/>
          </a:xfrm>
          <a:prstGeom prst="rect">
            <a:avLst/>
          </a:prstGeom>
        </p:spPr>
      </p:pic>
      <p:pic>
        <p:nvPicPr>
          <p:cNvPr id="6" name="Graphic 5" descr="Satellite dish">
            <a:extLst>
              <a:ext uri="{FF2B5EF4-FFF2-40B4-BE49-F238E27FC236}">
                <a16:creationId xmlns:a16="http://schemas.microsoft.com/office/drawing/2014/main" id="{FC00C905-75DC-4FBE-895C-4811EE06C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630" y="4493067"/>
            <a:ext cx="914400" cy="914400"/>
          </a:xfrm>
          <a:prstGeom prst="rect">
            <a:avLst/>
          </a:prstGeom>
        </p:spPr>
      </p:pic>
      <p:pic>
        <p:nvPicPr>
          <p:cNvPr id="8" name="Graphic 7" descr="Satellite">
            <a:extLst>
              <a:ext uri="{FF2B5EF4-FFF2-40B4-BE49-F238E27FC236}">
                <a16:creationId xmlns:a16="http://schemas.microsoft.com/office/drawing/2014/main" id="{190D798A-366F-4A81-BDCA-2460ECCB2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3416" y="1722787"/>
            <a:ext cx="914400" cy="914400"/>
          </a:xfrm>
          <a:prstGeom prst="rect">
            <a:avLst/>
          </a:prstGeom>
        </p:spPr>
      </p:pic>
      <p:pic>
        <p:nvPicPr>
          <p:cNvPr id="10" name="Graphic 9" descr="Satellite">
            <a:extLst>
              <a:ext uri="{FF2B5EF4-FFF2-40B4-BE49-F238E27FC236}">
                <a16:creationId xmlns:a16="http://schemas.microsoft.com/office/drawing/2014/main" id="{7C3C0EF6-A8B0-4842-8DCC-4C8B34778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69957">
            <a:off x="8040834" y="1533871"/>
            <a:ext cx="914400" cy="914400"/>
          </a:xfrm>
          <a:prstGeom prst="rect">
            <a:avLst/>
          </a:prstGeom>
        </p:spPr>
      </p:pic>
      <p:pic>
        <p:nvPicPr>
          <p:cNvPr id="12" name="Graphic 11" descr="Satellite dish">
            <a:extLst>
              <a:ext uri="{FF2B5EF4-FFF2-40B4-BE49-F238E27FC236}">
                <a16:creationId xmlns:a16="http://schemas.microsoft.com/office/drawing/2014/main" id="{0D23D52B-DB0D-4B6B-9D2E-69FFF44CA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0466" y="4498087"/>
            <a:ext cx="914400" cy="914400"/>
          </a:xfrm>
          <a:prstGeom prst="rect">
            <a:avLst/>
          </a:prstGeom>
        </p:spPr>
      </p:pic>
      <p:pic>
        <p:nvPicPr>
          <p:cNvPr id="14" name="Graphic 13" descr="Satellite dish">
            <a:extLst>
              <a:ext uri="{FF2B5EF4-FFF2-40B4-BE49-F238E27FC236}">
                <a16:creationId xmlns:a16="http://schemas.microsoft.com/office/drawing/2014/main" id="{8FB64BB7-ADFD-45C3-BE8B-8948D3BAB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161570" y="4493067"/>
            <a:ext cx="914400" cy="914400"/>
          </a:xfrm>
          <a:prstGeom prst="rect">
            <a:avLst/>
          </a:prstGeom>
        </p:spPr>
      </p:pic>
      <p:pic>
        <p:nvPicPr>
          <p:cNvPr id="3" name="Graphic 2" descr="Satellite dish">
            <a:extLst>
              <a:ext uri="{FF2B5EF4-FFF2-40B4-BE49-F238E27FC236}">
                <a16:creationId xmlns:a16="http://schemas.microsoft.com/office/drawing/2014/main" id="{724AAFDB-B9CA-4C76-B41B-236A72CB64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8270" y="4498087"/>
            <a:ext cx="914400" cy="914400"/>
          </a:xfrm>
          <a:prstGeom prst="rect">
            <a:avLst/>
          </a:prstGeom>
        </p:spPr>
      </p:pic>
      <p:pic>
        <p:nvPicPr>
          <p:cNvPr id="5" name="Graphic 4" descr="Satellite dish">
            <a:extLst>
              <a:ext uri="{FF2B5EF4-FFF2-40B4-BE49-F238E27FC236}">
                <a16:creationId xmlns:a16="http://schemas.microsoft.com/office/drawing/2014/main" id="{A5B5A9AE-9C04-4BB0-BA62-944702A37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4368" y="4493067"/>
            <a:ext cx="914400" cy="914400"/>
          </a:xfrm>
          <a:prstGeom prst="rect">
            <a:avLst/>
          </a:prstGeom>
        </p:spPr>
      </p:pic>
      <p:pic>
        <p:nvPicPr>
          <p:cNvPr id="7" name="Graphic 6" descr="Satellite">
            <a:extLst>
              <a:ext uri="{FF2B5EF4-FFF2-40B4-BE49-F238E27FC236}">
                <a16:creationId xmlns:a16="http://schemas.microsoft.com/office/drawing/2014/main" id="{EC0A5E89-4EC7-41AF-B5DB-6775F7FF8B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3153" y="1787312"/>
            <a:ext cx="914400" cy="914400"/>
          </a:xfrm>
          <a:prstGeom prst="rect">
            <a:avLst/>
          </a:prstGeom>
        </p:spPr>
      </p:pic>
      <p:cxnSp>
        <p:nvCxnSpPr>
          <p:cNvPr id="16" name="Straight Arrow Connector 15">
            <a:extLst>
              <a:ext uri="{FF2B5EF4-FFF2-40B4-BE49-F238E27FC236}">
                <a16:creationId xmlns:a16="http://schemas.microsoft.com/office/drawing/2014/main" id="{63769961-A70E-4EE5-B8C3-B05C8F6A4078}"/>
              </a:ext>
            </a:extLst>
          </p:cNvPr>
          <p:cNvCxnSpPr>
            <a:endCxn id="6" idx="0"/>
          </p:cNvCxnSpPr>
          <p:nvPr/>
        </p:nvCxnSpPr>
        <p:spPr>
          <a:xfrm flipH="1">
            <a:off x="658830" y="2637187"/>
            <a:ext cx="747386" cy="185588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15C6BC-5EA5-4BBB-B20C-29C12D220F0C}"/>
              </a:ext>
            </a:extLst>
          </p:cNvPr>
          <p:cNvCxnSpPr>
            <a:cxnSpLocks/>
            <a:stCxn id="8" idx="2"/>
            <a:endCxn id="6" idx="0"/>
          </p:cNvCxnSpPr>
          <p:nvPr/>
        </p:nvCxnSpPr>
        <p:spPr>
          <a:xfrm flipH="1">
            <a:off x="658830" y="2637187"/>
            <a:ext cx="1661786" cy="185588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F76229D-2AC9-461D-8C7D-579FF54E39A5}"/>
              </a:ext>
            </a:extLst>
          </p:cNvPr>
          <p:cNvCxnSpPr>
            <a:cxnSpLocks/>
            <a:stCxn id="8" idx="2"/>
            <a:endCxn id="3" idx="0"/>
          </p:cNvCxnSpPr>
          <p:nvPr/>
        </p:nvCxnSpPr>
        <p:spPr>
          <a:xfrm>
            <a:off x="2320616" y="2637187"/>
            <a:ext cx="664854" cy="186090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CF5E51-9855-47F6-836A-EEFD97AA7298}"/>
              </a:ext>
            </a:extLst>
          </p:cNvPr>
          <p:cNvCxnSpPr>
            <a:cxnSpLocks/>
            <a:stCxn id="7" idx="2"/>
            <a:endCxn id="5" idx="0"/>
          </p:cNvCxnSpPr>
          <p:nvPr/>
        </p:nvCxnSpPr>
        <p:spPr>
          <a:xfrm flipH="1">
            <a:off x="4941568" y="2701712"/>
            <a:ext cx="358785" cy="179135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382465-AD43-47D3-8A75-A9D2D76ED1A8}"/>
              </a:ext>
            </a:extLst>
          </p:cNvPr>
          <p:cNvCxnSpPr>
            <a:cxnSpLocks/>
            <a:stCxn id="7" idx="2"/>
            <a:endCxn id="12" idx="0"/>
          </p:cNvCxnSpPr>
          <p:nvPr/>
        </p:nvCxnSpPr>
        <p:spPr>
          <a:xfrm>
            <a:off x="5300353" y="2701712"/>
            <a:ext cx="1597313" cy="179637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823C84A-8C3C-4012-827A-6A3555B1C9E6}"/>
              </a:ext>
            </a:extLst>
          </p:cNvPr>
          <p:cNvCxnSpPr>
            <a:cxnSpLocks/>
            <a:stCxn id="10" idx="1"/>
            <a:endCxn id="12" idx="0"/>
          </p:cNvCxnSpPr>
          <p:nvPr/>
        </p:nvCxnSpPr>
        <p:spPr>
          <a:xfrm flipH="1">
            <a:off x="6897666" y="2326355"/>
            <a:ext cx="1289537" cy="2171732"/>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0FEB1E7-F260-43AB-9686-05B8F90780AE}"/>
              </a:ext>
            </a:extLst>
          </p:cNvPr>
          <p:cNvCxnSpPr>
            <a:cxnSpLocks/>
            <a:stCxn id="10" idx="2"/>
            <a:endCxn id="14" idx="0"/>
          </p:cNvCxnSpPr>
          <p:nvPr/>
        </p:nvCxnSpPr>
        <p:spPr>
          <a:xfrm>
            <a:off x="8833318" y="2301902"/>
            <a:ext cx="1785452" cy="219116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8D2DA10-1B7C-EB4C-8A99-727FE8B56E2A}"/>
                  </a:ext>
                </a:extLst>
              </p:cNvPr>
              <p:cNvSpPr txBox="1"/>
              <p:nvPr/>
            </p:nvSpPr>
            <p:spPr>
              <a:xfrm>
                <a:off x="512380" y="3011129"/>
                <a:ext cx="4218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1</m:t>
                          </m:r>
                        </m:sub>
                      </m:sSub>
                    </m:oMath>
                  </m:oMathPara>
                </a14:m>
                <a:endParaRPr lang="en-US" sz="2400"/>
              </a:p>
            </p:txBody>
          </p:sp>
        </mc:Choice>
        <mc:Fallback xmlns="">
          <p:sp>
            <p:nvSpPr>
              <p:cNvPr id="23" name="TextBox 22">
                <a:extLst>
                  <a:ext uri="{FF2B5EF4-FFF2-40B4-BE49-F238E27FC236}">
                    <a16:creationId xmlns:a16="http://schemas.microsoft.com/office/drawing/2014/main" id="{A8D2DA10-1B7C-EB4C-8A99-727FE8B56E2A}"/>
                  </a:ext>
                </a:extLst>
              </p:cNvPr>
              <p:cNvSpPr txBox="1">
                <a:spLocks noRot="1" noChangeAspect="1" noMove="1" noResize="1" noEditPoints="1" noAdjustHandles="1" noChangeArrowheads="1" noChangeShapeType="1" noTextEdit="1"/>
              </p:cNvSpPr>
              <p:nvPr/>
            </p:nvSpPr>
            <p:spPr>
              <a:xfrm>
                <a:off x="512380" y="3011129"/>
                <a:ext cx="421846" cy="369332"/>
              </a:xfrm>
              <a:prstGeom prst="rect">
                <a:avLst/>
              </a:prstGeom>
              <a:blipFill>
                <a:blip r:embed="rId7"/>
                <a:stretch>
                  <a:fillRect l="-8696" r="-5797"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1123A0E-099D-F549-B620-5700125CE067}"/>
                  </a:ext>
                </a:extLst>
              </p:cNvPr>
              <p:cNvSpPr txBox="1"/>
              <p:nvPr/>
            </p:nvSpPr>
            <p:spPr>
              <a:xfrm>
                <a:off x="1698295" y="3308308"/>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2</m:t>
                          </m:r>
                        </m:sub>
                      </m:sSub>
                    </m:oMath>
                  </m:oMathPara>
                </a14:m>
                <a:endParaRPr lang="en-US" sz="2400"/>
              </a:p>
            </p:txBody>
          </p:sp>
        </mc:Choice>
        <mc:Fallback xmlns="">
          <p:sp>
            <p:nvSpPr>
              <p:cNvPr id="24" name="TextBox 23">
                <a:extLst>
                  <a:ext uri="{FF2B5EF4-FFF2-40B4-BE49-F238E27FC236}">
                    <a16:creationId xmlns:a16="http://schemas.microsoft.com/office/drawing/2014/main" id="{B1123A0E-099D-F549-B620-5700125CE067}"/>
                  </a:ext>
                </a:extLst>
              </p:cNvPr>
              <p:cNvSpPr txBox="1">
                <a:spLocks noRot="1" noChangeAspect="1" noMove="1" noResize="1" noEditPoints="1" noAdjustHandles="1" noChangeArrowheads="1" noChangeShapeType="1" noTextEdit="1"/>
              </p:cNvSpPr>
              <p:nvPr/>
            </p:nvSpPr>
            <p:spPr>
              <a:xfrm>
                <a:off x="1698295" y="3308308"/>
                <a:ext cx="428964" cy="369332"/>
              </a:xfrm>
              <a:prstGeom prst="rect">
                <a:avLst/>
              </a:prstGeom>
              <a:blipFill>
                <a:blip r:embed="rId8"/>
                <a:stretch>
                  <a:fillRect l="-10000" r="-571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0DF5C19-0060-864C-B244-D98A0398C41F}"/>
                  </a:ext>
                </a:extLst>
              </p:cNvPr>
              <p:cNvSpPr txBox="1"/>
              <p:nvPr/>
            </p:nvSpPr>
            <p:spPr>
              <a:xfrm>
                <a:off x="2627136" y="3244334"/>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3</m:t>
                          </m:r>
                        </m:sub>
                      </m:sSub>
                    </m:oMath>
                  </m:oMathPara>
                </a14:m>
                <a:endParaRPr lang="en-US" sz="2400"/>
              </a:p>
            </p:txBody>
          </p:sp>
        </mc:Choice>
        <mc:Fallback xmlns="">
          <p:sp>
            <p:nvSpPr>
              <p:cNvPr id="25" name="TextBox 24">
                <a:extLst>
                  <a:ext uri="{FF2B5EF4-FFF2-40B4-BE49-F238E27FC236}">
                    <a16:creationId xmlns:a16="http://schemas.microsoft.com/office/drawing/2014/main" id="{30DF5C19-0060-864C-B244-D98A0398C41F}"/>
                  </a:ext>
                </a:extLst>
              </p:cNvPr>
              <p:cNvSpPr txBox="1">
                <a:spLocks noRot="1" noChangeAspect="1" noMove="1" noResize="1" noEditPoints="1" noAdjustHandles="1" noChangeArrowheads="1" noChangeShapeType="1" noTextEdit="1"/>
              </p:cNvSpPr>
              <p:nvPr/>
            </p:nvSpPr>
            <p:spPr>
              <a:xfrm>
                <a:off x="2627136" y="3244334"/>
                <a:ext cx="428964" cy="369332"/>
              </a:xfrm>
              <a:prstGeom prst="rect">
                <a:avLst/>
              </a:prstGeom>
              <a:blipFill>
                <a:blip r:embed="rId9"/>
                <a:stretch>
                  <a:fillRect l="-10000" r="-571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FFB0EC6-B24A-D44D-BC7F-6C1F3495D04B}"/>
                  </a:ext>
                </a:extLst>
              </p:cNvPr>
              <p:cNvSpPr txBox="1"/>
              <p:nvPr/>
            </p:nvSpPr>
            <p:spPr>
              <a:xfrm>
                <a:off x="5113886" y="3429000"/>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4</m:t>
                          </m:r>
                        </m:sub>
                      </m:sSub>
                    </m:oMath>
                  </m:oMathPara>
                </a14:m>
                <a:endParaRPr lang="en-US" sz="2400"/>
              </a:p>
            </p:txBody>
          </p:sp>
        </mc:Choice>
        <mc:Fallback xmlns="">
          <p:sp>
            <p:nvSpPr>
              <p:cNvPr id="27" name="TextBox 26">
                <a:extLst>
                  <a:ext uri="{FF2B5EF4-FFF2-40B4-BE49-F238E27FC236}">
                    <a16:creationId xmlns:a16="http://schemas.microsoft.com/office/drawing/2014/main" id="{9FFB0EC6-B24A-D44D-BC7F-6C1F3495D04B}"/>
                  </a:ext>
                </a:extLst>
              </p:cNvPr>
              <p:cNvSpPr txBox="1">
                <a:spLocks noRot="1" noChangeAspect="1" noMove="1" noResize="1" noEditPoints="1" noAdjustHandles="1" noChangeArrowheads="1" noChangeShapeType="1" noTextEdit="1"/>
              </p:cNvSpPr>
              <p:nvPr/>
            </p:nvSpPr>
            <p:spPr>
              <a:xfrm>
                <a:off x="5113886" y="3429000"/>
                <a:ext cx="428964" cy="369332"/>
              </a:xfrm>
              <a:prstGeom prst="rect">
                <a:avLst/>
              </a:prstGeom>
              <a:blipFill>
                <a:blip r:embed="rId10"/>
                <a:stretch>
                  <a:fillRect l="-8571" r="-5714"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A83E04D-49B5-F343-A2AA-A15EAE1AD73B}"/>
                  </a:ext>
                </a:extLst>
              </p:cNvPr>
              <p:cNvSpPr txBox="1"/>
              <p:nvPr/>
            </p:nvSpPr>
            <p:spPr>
              <a:xfrm>
                <a:off x="6011502" y="3133297"/>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5</m:t>
                          </m:r>
                        </m:sub>
                      </m:sSub>
                    </m:oMath>
                  </m:oMathPara>
                </a14:m>
                <a:endParaRPr lang="en-US" sz="2400"/>
              </a:p>
            </p:txBody>
          </p:sp>
        </mc:Choice>
        <mc:Fallback xmlns="">
          <p:sp>
            <p:nvSpPr>
              <p:cNvPr id="28" name="TextBox 27">
                <a:extLst>
                  <a:ext uri="{FF2B5EF4-FFF2-40B4-BE49-F238E27FC236}">
                    <a16:creationId xmlns:a16="http://schemas.microsoft.com/office/drawing/2014/main" id="{8A83E04D-49B5-F343-A2AA-A15EAE1AD73B}"/>
                  </a:ext>
                </a:extLst>
              </p:cNvPr>
              <p:cNvSpPr txBox="1">
                <a:spLocks noRot="1" noChangeAspect="1" noMove="1" noResize="1" noEditPoints="1" noAdjustHandles="1" noChangeArrowheads="1" noChangeShapeType="1" noTextEdit="1"/>
              </p:cNvSpPr>
              <p:nvPr/>
            </p:nvSpPr>
            <p:spPr>
              <a:xfrm>
                <a:off x="6011502" y="3133297"/>
                <a:ext cx="428964" cy="369332"/>
              </a:xfrm>
              <a:prstGeom prst="rect">
                <a:avLst/>
              </a:prstGeom>
              <a:blipFill>
                <a:blip r:embed="rId11"/>
                <a:stretch>
                  <a:fillRect l="-8451" r="-563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4B7C318-8999-EC44-B108-57F196E4350A}"/>
                  </a:ext>
                </a:extLst>
              </p:cNvPr>
              <p:cNvSpPr txBox="1"/>
              <p:nvPr/>
            </p:nvSpPr>
            <p:spPr>
              <a:xfrm>
                <a:off x="7637436" y="3221877"/>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6</m:t>
                          </m:r>
                        </m:sub>
                      </m:sSub>
                    </m:oMath>
                  </m:oMathPara>
                </a14:m>
                <a:endParaRPr lang="en-US" sz="2400"/>
              </a:p>
            </p:txBody>
          </p:sp>
        </mc:Choice>
        <mc:Fallback xmlns="">
          <p:sp>
            <p:nvSpPr>
              <p:cNvPr id="29" name="TextBox 28">
                <a:extLst>
                  <a:ext uri="{FF2B5EF4-FFF2-40B4-BE49-F238E27FC236}">
                    <a16:creationId xmlns:a16="http://schemas.microsoft.com/office/drawing/2014/main" id="{24B7C318-8999-EC44-B108-57F196E4350A}"/>
                  </a:ext>
                </a:extLst>
              </p:cNvPr>
              <p:cNvSpPr txBox="1">
                <a:spLocks noRot="1" noChangeAspect="1" noMove="1" noResize="1" noEditPoints="1" noAdjustHandles="1" noChangeArrowheads="1" noChangeShapeType="1" noTextEdit="1"/>
              </p:cNvSpPr>
              <p:nvPr/>
            </p:nvSpPr>
            <p:spPr>
              <a:xfrm>
                <a:off x="7637436" y="3221877"/>
                <a:ext cx="428964" cy="369332"/>
              </a:xfrm>
              <a:prstGeom prst="rect">
                <a:avLst/>
              </a:prstGeom>
              <a:blipFill>
                <a:blip r:embed="rId12"/>
                <a:stretch>
                  <a:fillRect l="-10000" r="-571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917A257-50E6-B140-9294-1CCB0B808B04}"/>
                  </a:ext>
                </a:extLst>
              </p:cNvPr>
              <p:cNvSpPr txBox="1"/>
              <p:nvPr/>
            </p:nvSpPr>
            <p:spPr>
              <a:xfrm>
                <a:off x="9871384" y="3236239"/>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7</m:t>
                          </m:r>
                        </m:sub>
                      </m:sSub>
                    </m:oMath>
                  </m:oMathPara>
                </a14:m>
                <a:endParaRPr lang="en-US" sz="2400"/>
              </a:p>
            </p:txBody>
          </p:sp>
        </mc:Choice>
        <mc:Fallback xmlns="">
          <p:sp>
            <p:nvSpPr>
              <p:cNvPr id="31" name="TextBox 30">
                <a:extLst>
                  <a:ext uri="{FF2B5EF4-FFF2-40B4-BE49-F238E27FC236}">
                    <a16:creationId xmlns:a16="http://schemas.microsoft.com/office/drawing/2014/main" id="{B917A257-50E6-B140-9294-1CCB0B808B04}"/>
                  </a:ext>
                </a:extLst>
              </p:cNvPr>
              <p:cNvSpPr txBox="1">
                <a:spLocks noRot="1" noChangeAspect="1" noMove="1" noResize="1" noEditPoints="1" noAdjustHandles="1" noChangeArrowheads="1" noChangeShapeType="1" noTextEdit="1"/>
              </p:cNvSpPr>
              <p:nvPr/>
            </p:nvSpPr>
            <p:spPr>
              <a:xfrm>
                <a:off x="9871384" y="3236239"/>
                <a:ext cx="428964" cy="369332"/>
              </a:xfrm>
              <a:prstGeom prst="rect">
                <a:avLst/>
              </a:prstGeom>
              <a:blipFill>
                <a:blip r:embed="rId13"/>
                <a:stretch>
                  <a:fillRect l="-8451" r="-4225" b="-15000"/>
                </a:stretch>
              </a:blipFill>
            </p:spPr>
            <p:txBody>
              <a:bodyPr/>
              <a:lstStyle/>
              <a:p>
                <a:r>
                  <a:rPr lang="en-US">
                    <a:noFill/>
                  </a:rPr>
                  <a:t> </a:t>
                </a:r>
              </a:p>
            </p:txBody>
          </p:sp>
        </mc:Fallback>
      </mc:AlternateContent>
      <p:sp>
        <p:nvSpPr>
          <p:cNvPr id="13" name="Slide Number Placeholder 12">
            <a:extLst>
              <a:ext uri="{FF2B5EF4-FFF2-40B4-BE49-F238E27FC236}">
                <a16:creationId xmlns:a16="http://schemas.microsoft.com/office/drawing/2014/main" id="{0074A895-0A06-4C3D-82AC-29DE32E25D9A}"/>
              </a:ext>
            </a:extLst>
          </p:cNvPr>
          <p:cNvSpPr>
            <a:spLocks noGrp="1"/>
          </p:cNvSpPr>
          <p:nvPr>
            <p:ph type="sldNum" sz="quarter" idx="12"/>
          </p:nvPr>
        </p:nvSpPr>
        <p:spPr/>
        <p:txBody>
          <a:bodyPr/>
          <a:lstStyle/>
          <a:p>
            <a:fld id="{7384989B-6BB3-4348-9E99-E374829309D1}" type="slidenum">
              <a:rPr lang="en-US" smtClean="0"/>
              <a:t>19</a:t>
            </a:fld>
            <a:endParaRPr lang="en-US"/>
          </a:p>
        </p:txBody>
      </p:sp>
    </p:spTree>
    <p:extLst>
      <p:ext uri="{BB962C8B-B14F-4D97-AF65-F5344CB8AC3E}">
        <p14:creationId xmlns:p14="http://schemas.microsoft.com/office/powerpoint/2010/main" val="83435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44F358-018E-4274-9B25-5278D463B44D}"/>
              </a:ext>
            </a:extLst>
          </p:cNvPr>
          <p:cNvPicPr>
            <a:picLocks noChangeAspect="1"/>
          </p:cNvPicPr>
          <p:nvPr/>
        </p:nvPicPr>
        <p:blipFill>
          <a:blip r:embed="rId3"/>
          <a:stretch>
            <a:fillRect/>
          </a:stretch>
        </p:blipFill>
        <p:spPr>
          <a:xfrm>
            <a:off x="9703067" y="4857806"/>
            <a:ext cx="1447800" cy="1450066"/>
          </a:xfrm>
          <a:prstGeom prst="rect">
            <a:avLst/>
          </a:prstGeom>
        </p:spPr>
      </p:pic>
      <p:graphicFrame>
        <p:nvGraphicFramePr>
          <p:cNvPr id="7" name="Chart 6">
            <a:extLst>
              <a:ext uri="{FF2B5EF4-FFF2-40B4-BE49-F238E27FC236}">
                <a16:creationId xmlns:a16="http://schemas.microsoft.com/office/drawing/2014/main" id="{D0076FBF-1DB5-074E-883B-D6D2BFD3D371}"/>
              </a:ext>
            </a:extLst>
          </p:cNvPr>
          <p:cNvGraphicFramePr/>
          <p:nvPr>
            <p:extLst>
              <p:ext uri="{D42A27DB-BD31-4B8C-83A1-F6EECF244321}">
                <p14:modId xmlns:p14="http://schemas.microsoft.com/office/powerpoint/2010/main" val="3601295534"/>
              </p:ext>
            </p:extLst>
          </p:nvPr>
        </p:nvGraphicFramePr>
        <p:xfrm>
          <a:off x="658026" y="549905"/>
          <a:ext cx="6294120" cy="471092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0041529-201F-4714-AC04-69DDA681C248}"/>
              </a:ext>
            </a:extLst>
          </p:cNvPr>
          <p:cNvSpPr txBox="1"/>
          <p:nvPr/>
        </p:nvSpPr>
        <p:spPr>
          <a:xfrm>
            <a:off x="10541841" y="6628476"/>
            <a:ext cx="9066983" cy="230832"/>
          </a:xfrm>
          <a:prstGeom prst="rect">
            <a:avLst/>
          </a:prstGeom>
          <a:noFill/>
        </p:spPr>
        <p:txBody>
          <a:bodyPr wrap="square" rtlCol="0">
            <a:spAutoFit/>
          </a:bodyPr>
          <a:lstStyle/>
          <a:p>
            <a:r>
              <a:rPr lang="en-US" sz="900"/>
              <a:t>Source: UCS Satellite Database</a:t>
            </a:r>
          </a:p>
        </p:txBody>
      </p:sp>
      <p:sp>
        <p:nvSpPr>
          <p:cNvPr id="6" name="TextBox 5">
            <a:extLst>
              <a:ext uri="{FF2B5EF4-FFF2-40B4-BE49-F238E27FC236}">
                <a16:creationId xmlns:a16="http://schemas.microsoft.com/office/drawing/2014/main" id="{6322DB76-DEFE-F841-AFFE-4EC730C2F4E9}"/>
              </a:ext>
            </a:extLst>
          </p:cNvPr>
          <p:cNvSpPr txBox="1"/>
          <p:nvPr/>
        </p:nvSpPr>
        <p:spPr>
          <a:xfrm>
            <a:off x="293298" y="-1932317"/>
            <a:ext cx="184731" cy="369332"/>
          </a:xfrm>
          <a:prstGeom prst="rect">
            <a:avLst/>
          </a:prstGeom>
          <a:noFill/>
        </p:spPr>
        <p:txBody>
          <a:bodyPr wrap="none" rtlCol="0">
            <a:spAutoFit/>
          </a:bodyPr>
          <a:lstStyle/>
          <a:p>
            <a:endParaRPr lang="en-US"/>
          </a:p>
        </p:txBody>
      </p:sp>
      <p:pic>
        <p:nvPicPr>
          <p:cNvPr id="2" name="Graphic 1" descr="Satellite">
            <a:extLst>
              <a:ext uri="{FF2B5EF4-FFF2-40B4-BE49-F238E27FC236}">
                <a16:creationId xmlns:a16="http://schemas.microsoft.com/office/drawing/2014/main" id="{D14A795B-6D6F-46DA-AE9F-F03438C4CC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1680" y="271107"/>
            <a:ext cx="419100" cy="419100"/>
          </a:xfrm>
          <a:prstGeom prst="rect">
            <a:avLst/>
          </a:prstGeom>
        </p:spPr>
      </p:pic>
      <p:sp>
        <p:nvSpPr>
          <p:cNvPr id="3" name="Triangle 4">
            <a:extLst>
              <a:ext uri="{FF2B5EF4-FFF2-40B4-BE49-F238E27FC236}">
                <a16:creationId xmlns:a16="http://schemas.microsoft.com/office/drawing/2014/main" id="{81567D73-1076-4451-B0A9-D466109370BD}"/>
              </a:ext>
            </a:extLst>
          </p:cNvPr>
          <p:cNvSpPr/>
          <p:nvPr/>
        </p:nvSpPr>
        <p:spPr>
          <a:xfrm>
            <a:off x="9977124" y="690207"/>
            <a:ext cx="902525" cy="4305746"/>
          </a:xfrm>
          <a:prstGeom prst="triangle">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23BBBF-7917-44D8-964A-50BAC2D938FC}"/>
              </a:ext>
            </a:extLst>
          </p:cNvPr>
          <p:cNvSpPr txBox="1"/>
          <p:nvPr/>
        </p:nvSpPr>
        <p:spPr>
          <a:xfrm>
            <a:off x="8372475" y="620688"/>
            <a:ext cx="1688574" cy="923330"/>
          </a:xfrm>
          <a:prstGeom prst="rect">
            <a:avLst/>
          </a:prstGeom>
          <a:noFill/>
        </p:spPr>
        <p:txBody>
          <a:bodyPr wrap="square" rtlCol="0">
            <a:spAutoFit/>
          </a:bodyPr>
          <a:lstStyle/>
          <a:p>
            <a:pPr algn="r"/>
            <a:r>
              <a:rPr lang="en-US" b="1"/>
              <a:t>GEO (Conventional)</a:t>
            </a:r>
          </a:p>
          <a:p>
            <a:pPr algn="r"/>
            <a:r>
              <a:rPr lang="en-US"/>
              <a:t>36,000 km</a:t>
            </a:r>
          </a:p>
        </p:txBody>
      </p:sp>
      <p:pic>
        <p:nvPicPr>
          <p:cNvPr id="14" name="Graphic 13" descr="Satellite">
            <a:extLst>
              <a:ext uri="{FF2B5EF4-FFF2-40B4-BE49-F238E27FC236}">
                <a16:creationId xmlns:a16="http://schemas.microsoft.com/office/drawing/2014/main" id="{755847A5-4015-4EBD-A012-95736B0B07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60579" y="4300980"/>
            <a:ext cx="405117" cy="356184"/>
          </a:xfrm>
          <a:prstGeom prst="rect">
            <a:avLst/>
          </a:prstGeom>
        </p:spPr>
      </p:pic>
      <p:sp>
        <p:nvSpPr>
          <p:cNvPr id="16" name="Triangle 8">
            <a:extLst>
              <a:ext uri="{FF2B5EF4-FFF2-40B4-BE49-F238E27FC236}">
                <a16:creationId xmlns:a16="http://schemas.microsoft.com/office/drawing/2014/main" id="{B8ABA518-B73E-410D-8A17-4AE5919CB94A}"/>
              </a:ext>
            </a:extLst>
          </p:cNvPr>
          <p:cNvSpPr/>
          <p:nvPr/>
        </p:nvSpPr>
        <p:spPr>
          <a:xfrm>
            <a:off x="10347777" y="4720080"/>
            <a:ext cx="193034" cy="140546"/>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C31B06F-5C9C-481B-ADD9-267E2B053A99}"/>
              </a:ext>
            </a:extLst>
          </p:cNvPr>
          <p:cNvSpPr txBox="1"/>
          <p:nvPr/>
        </p:nvSpPr>
        <p:spPr>
          <a:xfrm>
            <a:off x="7933714" y="4077273"/>
            <a:ext cx="1982251" cy="646331"/>
          </a:xfrm>
          <a:prstGeom prst="rect">
            <a:avLst/>
          </a:prstGeom>
          <a:noFill/>
        </p:spPr>
        <p:txBody>
          <a:bodyPr wrap="square" rtlCol="0">
            <a:spAutoFit/>
          </a:bodyPr>
          <a:lstStyle/>
          <a:p>
            <a:pPr algn="r"/>
            <a:r>
              <a:rPr lang="en-US" b="1"/>
              <a:t>LEO</a:t>
            </a:r>
          </a:p>
          <a:p>
            <a:pPr algn="r"/>
            <a:r>
              <a:rPr lang="en-US"/>
              <a:t>600 km</a:t>
            </a:r>
          </a:p>
        </p:txBody>
      </p:sp>
      <p:sp>
        <p:nvSpPr>
          <p:cNvPr id="10" name="Slide Number Placeholder 9">
            <a:extLst>
              <a:ext uri="{FF2B5EF4-FFF2-40B4-BE49-F238E27FC236}">
                <a16:creationId xmlns:a16="http://schemas.microsoft.com/office/drawing/2014/main" id="{AEDB9FB0-1118-47CF-B585-B3BF41BAE069}"/>
              </a:ext>
            </a:extLst>
          </p:cNvPr>
          <p:cNvSpPr>
            <a:spLocks noGrp="1"/>
          </p:cNvSpPr>
          <p:nvPr>
            <p:ph type="sldNum" sz="quarter" idx="12"/>
          </p:nvPr>
        </p:nvSpPr>
        <p:spPr/>
        <p:txBody>
          <a:bodyPr/>
          <a:lstStyle/>
          <a:p>
            <a:fld id="{7384989B-6BB3-4348-9E99-E374829309D1}" type="slidenum">
              <a:rPr lang="en-US" smtClean="0"/>
              <a:t>2</a:t>
            </a:fld>
            <a:endParaRPr lang="en-US"/>
          </a:p>
        </p:txBody>
      </p:sp>
    </p:spTree>
    <p:extLst>
      <p:ext uri="{BB962C8B-B14F-4D97-AF65-F5344CB8AC3E}">
        <p14:creationId xmlns:p14="http://schemas.microsoft.com/office/powerpoint/2010/main" val="281868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ppt_y</p:attrName>
                                        </p:attrNameLst>
                                      </p:cBhvr>
                                      <p:tavLst>
                                        <p:tav tm="0">
                                          <p:val>
                                            <p:strVal val="#ppt_y+#ppt_h*1.125000"/>
                                          </p:val>
                                        </p:tav>
                                        <p:tav tm="100000">
                                          <p:val>
                                            <p:strVal val="#ppt_y"/>
                                          </p:val>
                                        </p:tav>
                                      </p:tavLst>
                                    </p:anim>
                                    <p:animEffect transition="in" filter="wipe(up)">
                                      <p:cBhvr>
                                        <p:cTn id="22" dur="500"/>
                                        <p:tgtEl>
                                          <p:spTgt spid="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par>
                                <p:cTn id="27" presetID="1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up)">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ppt_y</p:attrName>
                                        </p:attrNameLst>
                                      </p:cBhvr>
                                      <p:tavLst>
                                        <p:tav tm="0">
                                          <p:val>
                                            <p:strVal val="#ppt_y+#ppt_h*1.125000"/>
                                          </p:val>
                                        </p:tav>
                                        <p:tav tm="100000">
                                          <p:val>
                                            <p:strVal val="#ppt_y"/>
                                          </p:val>
                                        </p:tav>
                                      </p:tavLst>
                                    </p:anim>
                                    <p:animEffect transition="in" filter="wipe(up)">
                                      <p:cBhvr>
                                        <p:cTn id="37" dur="500"/>
                                        <p:tgtEl>
                                          <p:spTgt spid="16"/>
                                        </p:tgtEl>
                                      </p:cBhvr>
                                    </p:animEffect>
                                  </p:childTnLst>
                                </p:cTn>
                              </p:par>
                              <p:par>
                                <p:cTn id="38" presetID="1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p:tgtEl>
                                          <p:spTgt spid="12"/>
                                        </p:tgtEl>
                                        <p:attrNameLst>
                                          <p:attrName>ppt_y</p:attrName>
                                        </p:attrNameLst>
                                      </p:cBhvr>
                                      <p:tavLst>
                                        <p:tav tm="0">
                                          <p:val>
                                            <p:strVal val="#ppt_y+#ppt_h*1.125000"/>
                                          </p:val>
                                        </p:tav>
                                        <p:tav tm="100000">
                                          <p:val>
                                            <p:strVal val="#ppt_y"/>
                                          </p:val>
                                        </p:tav>
                                      </p:tavLst>
                                    </p:anim>
                                    <p:animEffect transition="in" filter="wipe(up)">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P spid="3" grpId="0" animBg="1"/>
      <p:bldP spid="4" grpId="0"/>
      <p:bldP spid="16"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24FF-8C5A-744E-8650-D665A49161B4}"/>
              </a:ext>
            </a:extLst>
          </p:cNvPr>
          <p:cNvSpPr>
            <a:spLocks noGrp="1"/>
          </p:cNvSpPr>
          <p:nvPr>
            <p:ph type="title"/>
          </p:nvPr>
        </p:nvSpPr>
        <p:spPr/>
        <p:txBody>
          <a:bodyPr/>
          <a:lstStyle/>
          <a:p>
            <a:r>
              <a:rPr lang="en-US"/>
              <a:t>Solution: Greedy Algorithm with Sticky Links</a:t>
            </a:r>
          </a:p>
        </p:txBody>
      </p:sp>
      <p:pic>
        <p:nvPicPr>
          <p:cNvPr id="4" name="Graphic 3" descr="Satellite">
            <a:extLst>
              <a:ext uri="{FF2B5EF4-FFF2-40B4-BE49-F238E27FC236}">
                <a16:creationId xmlns:a16="http://schemas.microsoft.com/office/drawing/2014/main" id="{0983E1B5-1720-495A-8BF3-2DDB790F7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4655">
            <a:off x="949016" y="1663755"/>
            <a:ext cx="914400" cy="914400"/>
          </a:xfrm>
          <a:prstGeom prst="rect">
            <a:avLst/>
          </a:prstGeom>
        </p:spPr>
      </p:pic>
      <p:pic>
        <p:nvPicPr>
          <p:cNvPr id="6" name="Graphic 5" descr="Satellite dish">
            <a:extLst>
              <a:ext uri="{FF2B5EF4-FFF2-40B4-BE49-F238E27FC236}">
                <a16:creationId xmlns:a16="http://schemas.microsoft.com/office/drawing/2014/main" id="{FC00C905-75DC-4FBE-895C-4811EE06C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630" y="4493067"/>
            <a:ext cx="914400" cy="914400"/>
          </a:xfrm>
          <a:prstGeom prst="rect">
            <a:avLst/>
          </a:prstGeom>
        </p:spPr>
      </p:pic>
      <p:pic>
        <p:nvPicPr>
          <p:cNvPr id="8" name="Graphic 7" descr="Satellite">
            <a:extLst>
              <a:ext uri="{FF2B5EF4-FFF2-40B4-BE49-F238E27FC236}">
                <a16:creationId xmlns:a16="http://schemas.microsoft.com/office/drawing/2014/main" id="{190D798A-366F-4A81-BDCA-2460ECCB2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3416" y="1722787"/>
            <a:ext cx="914400" cy="914400"/>
          </a:xfrm>
          <a:prstGeom prst="rect">
            <a:avLst/>
          </a:prstGeom>
        </p:spPr>
      </p:pic>
      <p:pic>
        <p:nvPicPr>
          <p:cNvPr id="10" name="Graphic 9" descr="Satellite">
            <a:extLst>
              <a:ext uri="{FF2B5EF4-FFF2-40B4-BE49-F238E27FC236}">
                <a16:creationId xmlns:a16="http://schemas.microsoft.com/office/drawing/2014/main" id="{7C3C0EF6-A8B0-4842-8DCC-4C8B34778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69957">
            <a:off x="8040834" y="1533871"/>
            <a:ext cx="914400" cy="914400"/>
          </a:xfrm>
          <a:prstGeom prst="rect">
            <a:avLst/>
          </a:prstGeom>
        </p:spPr>
      </p:pic>
      <p:pic>
        <p:nvPicPr>
          <p:cNvPr id="12" name="Graphic 11" descr="Satellite dish">
            <a:extLst>
              <a:ext uri="{FF2B5EF4-FFF2-40B4-BE49-F238E27FC236}">
                <a16:creationId xmlns:a16="http://schemas.microsoft.com/office/drawing/2014/main" id="{0D23D52B-DB0D-4B6B-9D2E-69FFF44CA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0466" y="4498087"/>
            <a:ext cx="914400" cy="914400"/>
          </a:xfrm>
          <a:prstGeom prst="rect">
            <a:avLst/>
          </a:prstGeom>
        </p:spPr>
      </p:pic>
      <p:pic>
        <p:nvPicPr>
          <p:cNvPr id="14" name="Graphic 13" descr="Satellite dish">
            <a:extLst>
              <a:ext uri="{FF2B5EF4-FFF2-40B4-BE49-F238E27FC236}">
                <a16:creationId xmlns:a16="http://schemas.microsoft.com/office/drawing/2014/main" id="{8FB64BB7-ADFD-45C3-BE8B-8948D3BAB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161570" y="4493067"/>
            <a:ext cx="914400" cy="914400"/>
          </a:xfrm>
          <a:prstGeom prst="rect">
            <a:avLst/>
          </a:prstGeom>
        </p:spPr>
      </p:pic>
      <p:pic>
        <p:nvPicPr>
          <p:cNvPr id="3" name="Graphic 2" descr="Satellite dish">
            <a:extLst>
              <a:ext uri="{FF2B5EF4-FFF2-40B4-BE49-F238E27FC236}">
                <a16:creationId xmlns:a16="http://schemas.microsoft.com/office/drawing/2014/main" id="{724AAFDB-B9CA-4C76-B41B-236A72CB64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8270" y="4498087"/>
            <a:ext cx="914400" cy="914400"/>
          </a:xfrm>
          <a:prstGeom prst="rect">
            <a:avLst/>
          </a:prstGeom>
        </p:spPr>
      </p:pic>
      <p:pic>
        <p:nvPicPr>
          <p:cNvPr id="5" name="Graphic 4" descr="Satellite dish">
            <a:extLst>
              <a:ext uri="{FF2B5EF4-FFF2-40B4-BE49-F238E27FC236}">
                <a16:creationId xmlns:a16="http://schemas.microsoft.com/office/drawing/2014/main" id="{A5B5A9AE-9C04-4BB0-BA62-944702A37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4368" y="4493067"/>
            <a:ext cx="914400" cy="914400"/>
          </a:xfrm>
          <a:prstGeom prst="rect">
            <a:avLst/>
          </a:prstGeom>
        </p:spPr>
      </p:pic>
      <p:pic>
        <p:nvPicPr>
          <p:cNvPr id="7" name="Graphic 6" descr="Satellite">
            <a:extLst>
              <a:ext uri="{FF2B5EF4-FFF2-40B4-BE49-F238E27FC236}">
                <a16:creationId xmlns:a16="http://schemas.microsoft.com/office/drawing/2014/main" id="{EC0A5E89-4EC7-41AF-B5DB-6775F7FF8B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3153" y="1787312"/>
            <a:ext cx="914400" cy="914400"/>
          </a:xfrm>
          <a:prstGeom prst="rect">
            <a:avLst/>
          </a:prstGeom>
        </p:spPr>
      </p:pic>
      <p:cxnSp>
        <p:nvCxnSpPr>
          <p:cNvPr id="16" name="Straight Arrow Connector 15">
            <a:extLst>
              <a:ext uri="{FF2B5EF4-FFF2-40B4-BE49-F238E27FC236}">
                <a16:creationId xmlns:a16="http://schemas.microsoft.com/office/drawing/2014/main" id="{63769961-A70E-4EE5-B8C3-B05C8F6A4078}"/>
              </a:ext>
            </a:extLst>
          </p:cNvPr>
          <p:cNvCxnSpPr>
            <a:endCxn id="6" idx="0"/>
          </p:cNvCxnSpPr>
          <p:nvPr/>
        </p:nvCxnSpPr>
        <p:spPr>
          <a:xfrm flipH="1">
            <a:off x="658830" y="2637187"/>
            <a:ext cx="747386" cy="1855880"/>
          </a:xfrm>
          <a:prstGeom prst="straightConnector1">
            <a:avLst/>
          </a:prstGeom>
          <a:ln w="285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15C6BC-5EA5-4BBB-B20C-29C12D220F0C}"/>
              </a:ext>
            </a:extLst>
          </p:cNvPr>
          <p:cNvCxnSpPr>
            <a:cxnSpLocks/>
            <a:stCxn id="8" idx="2"/>
            <a:endCxn id="6" idx="0"/>
          </p:cNvCxnSpPr>
          <p:nvPr/>
        </p:nvCxnSpPr>
        <p:spPr>
          <a:xfrm flipH="1">
            <a:off x="658830" y="2637187"/>
            <a:ext cx="1661786" cy="1855880"/>
          </a:xfrm>
          <a:prstGeom prst="straightConnector1">
            <a:avLst/>
          </a:prstGeom>
          <a:ln w="28575">
            <a:solidFill>
              <a:schemeClr val="accent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F76229D-2AC9-461D-8C7D-579FF54E39A5}"/>
              </a:ext>
            </a:extLst>
          </p:cNvPr>
          <p:cNvCxnSpPr>
            <a:cxnSpLocks/>
            <a:stCxn id="8" idx="2"/>
            <a:endCxn id="3" idx="0"/>
          </p:cNvCxnSpPr>
          <p:nvPr/>
        </p:nvCxnSpPr>
        <p:spPr>
          <a:xfrm>
            <a:off x="2320616" y="2637187"/>
            <a:ext cx="664854" cy="1860900"/>
          </a:xfrm>
          <a:prstGeom prst="straightConnector1">
            <a:avLst/>
          </a:prstGeom>
          <a:ln w="285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CF5E51-9855-47F6-836A-EEFD97AA7298}"/>
              </a:ext>
            </a:extLst>
          </p:cNvPr>
          <p:cNvCxnSpPr>
            <a:cxnSpLocks/>
            <a:stCxn id="7" idx="2"/>
            <a:endCxn id="5" idx="0"/>
          </p:cNvCxnSpPr>
          <p:nvPr/>
        </p:nvCxnSpPr>
        <p:spPr>
          <a:xfrm flipH="1">
            <a:off x="4941568" y="2701712"/>
            <a:ext cx="358785" cy="1791355"/>
          </a:xfrm>
          <a:prstGeom prst="straightConnector1">
            <a:avLst/>
          </a:prstGeom>
          <a:ln w="285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382465-AD43-47D3-8A75-A9D2D76ED1A8}"/>
              </a:ext>
            </a:extLst>
          </p:cNvPr>
          <p:cNvCxnSpPr>
            <a:cxnSpLocks/>
            <a:stCxn id="7" idx="2"/>
            <a:endCxn id="12" idx="0"/>
          </p:cNvCxnSpPr>
          <p:nvPr/>
        </p:nvCxnSpPr>
        <p:spPr>
          <a:xfrm>
            <a:off x="5300353" y="2701712"/>
            <a:ext cx="1597313" cy="1796375"/>
          </a:xfrm>
          <a:prstGeom prst="straightConnector1">
            <a:avLst/>
          </a:prstGeom>
          <a:ln w="28575">
            <a:solidFill>
              <a:schemeClr val="accent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823C84A-8C3C-4012-827A-6A3555B1C9E6}"/>
              </a:ext>
            </a:extLst>
          </p:cNvPr>
          <p:cNvCxnSpPr>
            <a:cxnSpLocks/>
            <a:stCxn id="10" idx="1"/>
            <a:endCxn id="12" idx="0"/>
          </p:cNvCxnSpPr>
          <p:nvPr/>
        </p:nvCxnSpPr>
        <p:spPr>
          <a:xfrm flipH="1">
            <a:off x="6897666" y="2326355"/>
            <a:ext cx="1289537" cy="2171732"/>
          </a:xfrm>
          <a:prstGeom prst="straightConnector1">
            <a:avLst/>
          </a:prstGeom>
          <a:ln w="28575">
            <a:solidFill>
              <a:schemeClr val="accent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0FEB1E7-F260-43AB-9686-05B8F90780AE}"/>
              </a:ext>
            </a:extLst>
          </p:cNvPr>
          <p:cNvCxnSpPr>
            <a:cxnSpLocks/>
            <a:stCxn id="10" idx="2"/>
            <a:endCxn id="14" idx="0"/>
          </p:cNvCxnSpPr>
          <p:nvPr/>
        </p:nvCxnSpPr>
        <p:spPr>
          <a:xfrm>
            <a:off x="8833318" y="2301902"/>
            <a:ext cx="1785452" cy="2191165"/>
          </a:xfrm>
          <a:prstGeom prst="straightConnector1">
            <a:avLst/>
          </a:prstGeom>
          <a:ln w="285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3513165-17A4-114D-BEA5-BF327FC178A7}"/>
              </a:ext>
            </a:extLst>
          </p:cNvPr>
          <p:cNvSpPr txBox="1"/>
          <p:nvPr/>
        </p:nvSpPr>
        <p:spPr>
          <a:xfrm>
            <a:off x="8101787" y="5407467"/>
            <a:ext cx="3138450" cy="461665"/>
          </a:xfrm>
          <a:prstGeom prst="rect">
            <a:avLst/>
          </a:prstGeom>
          <a:noFill/>
        </p:spPr>
        <p:txBody>
          <a:bodyPr wrap="square" rtlCol="0">
            <a:spAutoFit/>
          </a:bodyPr>
          <a:lstStyle/>
          <a:p>
            <a:r>
              <a:rPr lang="en-US" sz="2400"/>
              <a:t>Time t</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23A0C2D-CCC0-5648-8E1E-C2F36CD52511}"/>
                  </a:ext>
                </a:extLst>
              </p:cNvPr>
              <p:cNvSpPr txBox="1"/>
              <p:nvPr/>
            </p:nvSpPr>
            <p:spPr>
              <a:xfrm>
                <a:off x="512380" y="3011129"/>
                <a:ext cx="4218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1</m:t>
                          </m:r>
                        </m:sub>
                      </m:sSub>
                    </m:oMath>
                  </m:oMathPara>
                </a14:m>
                <a:endParaRPr lang="en-US" sz="2400"/>
              </a:p>
            </p:txBody>
          </p:sp>
        </mc:Choice>
        <mc:Fallback xmlns="">
          <p:sp>
            <p:nvSpPr>
              <p:cNvPr id="24" name="TextBox 23">
                <a:extLst>
                  <a:ext uri="{FF2B5EF4-FFF2-40B4-BE49-F238E27FC236}">
                    <a16:creationId xmlns:a16="http://schemas.microsoft.com/office/drawing/2014/main" id="{323A0C2D-CCC0-5648-8E1E-C2F36CD52511}"/>
                  </a:ext>
                </a:extLst>
              </p:cNvPr>
              <p:cNvSpPr txBox="1">
                <a:spLocks noRot="1" noChangeAspect="1" noMove="1" noResize="1" noEditPoints="1" noAdjustHandles="1" noChangeArrowheads="1" noChangeShapeType="1" noTextEdit="1"/>
              </p:cNvSpPr>
              <p:nvPr/>
            </p:nvSpPr>
            <p:spPr>
              <a:xfrm>
                <a:off x="512380" y="3011129"/>
                <a:ext cx="421846" cy="369332"/>
              </a:xfrm>
              <a:prstGeom prst="rect">
                <a:avLst/>
              </a:prstGeom>
              <a:blipFill>
                <a:blip r:embed="rId7"/>
                <a:stretch>
                  <a:fillRect l="-8696" r="-5797"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3F5DCD1-FF72-DA47-8DAD-CFAA17E98302}"/>
                  </a:ext>
                </a:extLst>
              </p:cNvPr>
              <p:cNvSpPr txBox="1"/>
              <p:nvPr/>
            </p:nvSpPr>
            <p:spPr>
              <a:xfrm>
                <a:off x="1698295" y="3308308"/>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2</m:t>
                          </m:r>
                        </m:sub>
                      </m:sSub>
                    </m:oMath>
                  </m:oMathPara>
                </a14:m>
                <a:endParaRPr lang="en-US" sz="2400"/>
              </a:p>
            </p:txBody>
          </p:sp>
        </mc:Choice>
        <mc:Fallback xmlns="">
          <p:sp>
            <p:nvSpPr>
              <p:cNvPr id="25" name="TextBox 24">
                <a:extLst>
                  <a:ext uri="{FF2B5EF4-FFF2-40B4-BE49-F238E27FC236}">
                    <a16:creationId xmlns:a16="http://schemas.microsoft.com/office/drawing/2014/main" id="{13F5DCD1-FF72-DA47-8DAD-CFAA17E98302}"/>
                  </a:ext>
                </a:extLst>
              </p:cNvPr>
              <p:cNvSpPr txBox="1">
                <a:spLocks noRot="1" noChangeAspect="1" noMove="1" noResize="1" noEditPoints="1" noAdjustHandles="1" noChangeArrowheads="1" noChangeShapeType="1" noTextEdit="1"/>
              </p:cNvSpPr>
              <p:nvPr/>
            </p:nvSpPr>
            <p:spPr>
              <a:xfrm>
                <a:off x="1698295" y="3308308"/>
                <a:ext cx="428964" cy="369332"/>
              </a:xfrm>
              <a:prstGeom prst="rect">
                <a:avLst/>
              </a:prstGeom>
              <a:blipFill>
                <a:blip r:embed="rId8"/>
                <a:stretch>
                  <a:fillRect l="-10000" r="-571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C91688B-C3A9-C548-A093-2E1C332506A6}"/>
                  </a:ext>
                </a:extLst>
              </p:cNvPr>
              <p:cNvSpPr txBox="1"/>
              <p:nvPr/>
            </p:nvSpPr>
            <p:spPr>
              <a:xfrm>
                <a:off x="2627136" y="3244334"/>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3</m:t>
                          </m:r>
                        </m:sub>
                      </m:sSub>
                    </m:oMath>
                  </m:oMathPara>
                </a14:m>
                <a:endParaRPr lang="en-US" sz="2400"/>
              </a:p>
            </p:txBody>
          </p:sp>
        </mc:Choice>
        <mc:Fallback xmlns="">
          <p:sp>
            <p:nvSpPr>
              <p:cNvPr id="27" name="TextBox 26">
                <a:extLst>
                  <a:ext uri="{FF2B5EF4-FFF2-40B4-BE49-F238E27FC236}">
                    <a16:creationId xmlns:a16="http://schemas.microsoft.com/office/drawing/2014/main" id="{FC91688B-C3A9-C548-A093-2E1C332506A6}"/>
                  </a:ext>
                </a:extLst>
              </p:cNvPr>
              <p:cNvSpPr txBox="1">
                <a:spLocks noRot="1" noChangeAspect="1" noMove="1" noResize="1" noEditPoints="1" noAdjustHandles="1" noChangeArrowheads="1" noChangeShapeType="1" noTextEdit="1"/>
              </p:cNvSpPr>
              <p:nvPr/>
            </p:nvSpPr>
            <p:spPr>
              <a:xfrm>
                <a:off x="2627136" y="3244334"/>
                <a:ext cx="428964" cy="369332"/>
              </a:xfrm>
              <a:prstGeom prst="rect">
                <a:avLst/>
              </a:prstGeom>
              <a:blipFill>
                <a:blip r:embed="rId9"/>
                <a:stretch>
                  <a:fillRect l="-10000" r="-571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92E935D-62D7-8B47-81A0-4620283AB369}"/>
                  </a:ext>
                </a:extLst>
              </p:cNvPr>
              <p:cNvSpPr txBox="1"/>
              <p:nvPr/>
            </p:nvSpPr>
            <p:spPr>
              <a:xfrm>
                <a:off x="5113886" y="3429000"/>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4</m:t>
                          </m:r>
                        </m:sub>
                      </m:sSub>
                    </m:oMath>
                  </m:oMathPara>
                </a14:m>
                <a:endParaRPr lang="en-US" sz="2400"/>
              </a:p>
            </p:txBody>
          </p:sp>
        </mc:Choice>
        <mc:Fallback xmlns="">
          <p:sp>
            <p:nvSpPr>
              <p:cNvPr id="28" name="TextBox 27">
                <a:extLst>
                  <a:ext uri="{FF2B5EF4-FFF2-40B4-BE49-F238E27FC236}">
                    <a16:creationId xmlns:a16="http://schemas.microsoft.com/office/drawing/2014/main" id="{292E935D-62D7-8B47-81A0-4620283AB369}"/>
                  </a:ext>
                </a:extLst>
              </p:cNvPr>
              <p:cNvSpPr txBox="1">
                <a:spLocks noRot="1" noChangeAspect="1" noMove="1" noResize="1" noEditPoints="1" noAdjustHandles="1" noChangeArrowheads="1" noChangeShapeType="1" noTextEdit="1"/>
              </p:cNvSpPr>
              <p:nvPr/>
            </p:nvSpPr>
            <p:spPr>
              <a:xfrm>
                <a:off x="5113886" y="3429000"/>
                <a:ext cx="428964" cy="369332"/>
              </a:xfrm>
              <a:prstGeom prst="rect">
                <a:avLst/>
              </a:prstGeom>
              <a:blipFill>
                <a:blip r:embed="rId10"/>
                <a:stretch>
                  <a:fillRect l="-8571" r="-5714"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17F524B-827D-CA4A-B328-CCA14E57C30E}"/>
                  </a:ext>
                </a:extLst>
              </p:cNvPr>
              <p:cNvSpPr txBox="1"/>
              <p:nvPr/>
            </p:nvSpPr>
            <p:spPr>
              <a:xfrm>
                <a:off x="6011502" y="3133297"/>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5</m:t>
                          </m:r>
                        </m:sub>
                      </m:sSub>
                    </m:oMath>
                  </m:oMathPara>
                </a14:m>
                <a:endParaRPr lang="en-US" sz="2400"/>
              </a:p>
            </p:txBody>
          </p:sp>
        </mc:Choice>
        <mc:Fallback xmlns="">
          <p:sp>
            <p:nvSpPr>
              <p:cNvPr id="29" name="TextBox 28">
                <a:extLst>
                  <a:ext uri="{FF2B5EF4-FFF2-40B4-BE49-F238E27FC236}">
                    <a16:creationId xmlns:a16="http://schemas.microsoft.com/office/drawing/2014/main" id="{417F524B-827D-CA4A-B328-CCA14E57C30E}"/>
                  </a:ext>
                </a:extLst>
              </p:cNvPr>
              <p:cNvSpPr txBox="1">
                <a:spLocks noRot="1" noChangeAspect="1" noMove="1" noResize="1" noEditPoints="1" noAdjustHandles="1" noChangeArrowheads="1" noChangeShapeType="1" noTextEdit="1"/>
              </p:cNvSpPr>
              <p:nvPr/>
            </p:nvSpPr>
            <p:spPr>
              <a:xfrm>
                <a:off x="6011502" y="3133297"/>
                <a:ext cx="428964" cy="369332"/>
              </a:xfrm>
              <a:prstGeom prst="rect">
                <a:avLst/>
              </a:prstGeom>
              <a:blipFill>
                <a:blip r:embed="rId11"/>
                <a:stretch>
                  <a:fillRect l="-8451" r="-563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68BC6F9-12D0-B34E-8A33-40F363F2134C}"/>
                  </a:ext>
                </a:extLst>
              </p:cNvPr>
              <p:cNvSpPr txBox="1"/>
              <p:nvPr/>
            </p:nvSpPr>
            <p:spPr>
              <a:xfrm>
                <a:off x="7637436" y="3221877"/>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6</m:t>
                          </m:r>
                        </m:sub>
                      </m:sSub>
                    </m:oMath>
                  </m:oMathPara>
                </a14:m>
                <a:endParaRPr lang="en-US" sz="2400"/>
              </a:p>
            </p:txBody>
          </p:sp>
        </mc:Choice>
        <mc:Fallback xmlns="">
          <p:sp>
            <p:nvSpPr>
              <p:cNvPr id="31" name="TextBox 30">
                <a:extLst>
                  <a:ext uri="{FF2B5EF4-FFF2-40B4-BE49-F238E27FC236}">
                    <a16:creationId xmlns:a16="http://schemas.microsoft.com/office/drawing/2014/main" id="{068BC6F9-12D0-B34E-8A33-40F363F2134C}"/>
                  </a:ext>
                </a:extLst>
              </p:cNvPr>
              <p:cNvSpPr txBox="1">
                <a:spLocks noRot="1" noChangeAspect="1" noMove="1" noResize="1" noEditPoints="1" noAdjustHandles="1" noChangeArrowheads="1" noChangeShapeType="1" noTextEdit="1"/>
              </p:cNvSpPr>
              <p:nvPr/>
            </p:nvSpPr>
            <p:spPr>
              <a:xfrm>
                <a:off x="7637436" y="3221877"/>
                <a:ext cx="428964" cy="369332"/>
              </a:xfrm>
              <a:prstGeom prst="rect">
                <a:avLst/>
              </a:prstGeom>
              <a:blipFill>
                <a:blip r:embed="rId12"/>
                <a:stretch>
                  <a:fillRect l="-10000" r="-571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3A83B5F-969C-C545-8479-56118716BF97}"/>
                  </a:ext>
                </a:extLst>
              </p:cNvPr>
              <p:cNvSpPr txBox="1"/>
              <p:nvPr/>
            </p:nvSpPr>
            <p:spPr>
              <a:xfrm>
                <a:off x="9871384" y="3236239"/>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7</m:t>
                          </m:r>
                        </m:sub>
                      </m:sSub>
                    </m:oMath>
                  </m:oMathPara>
                </a14:m>
                <a:endParaRPr lang="en-US" sz="2400"/>
              </a:p>
            </p:txBody>
          </p:sp>
        </mc:Choice>
        <mc:Fallback xmlns="">
          <p:sp>
            <p:nvSpPr>
              <p:cNvPr id="32" name="TextBox 31">
                <a:extLst>
                  <a:ext uri="{FF2B5EF4-FFF2-40B4-BE49-F238E27FC236}">
                    <a16:creationId xmlns:a16="http://schemas.microsoft.com/office/drawing/2014/main" id="{43A83B5F-969C-C545-8479-56118716BF97}"/>
                  </a:ext>
                </a:extLst>
              </p:cNvPr>
              <p:cNvSpPr txBox="1">
                <a:spLocks noRot="1" noChangeAspect="1" noMove="1" noResize="1" noEditPoints="1" noAdjustHandles="1" noChangeArrowheads="1" noChangeShapeType="1" noTextEdit="1"/>
              </p:cNvSpPr>
              <p:nvPr/>
            </p:nvSpPr>
            <p:spPr>
              <a:xfrm>
                <a:off x="9871384" y="3236239"/>
                <a:ext cx="428964" cy="369332"/>
              </a:xfrm>
              <a:prstGeom prst="rect">
                <a:avLst/>
              </a:prstGeom>
              <a:blipFill>
                <a:blip r:embed="rId13"/>
                <a:stretch>
                  <a:fillRect l="-8451" r="-4225" b="-15000"/>
                </a:stretch>
              </a:blipFill>
            </p:spPr>
            <p:txBody>
              <a:bodyPr/>
              <a:lstStyle/>
              <a:p>
                <a:r>
                  <a:rPr lang="en-US">
                    <a:noFill/>
                  </a:rPr>
                  <a:t> </a:t>
                </a:r>
              </a:p>
            </p:txBody>
          </p:sp>
        </mc:Fallback>
      </mc:AlternateContent>
      <p:sp>
        <p:nvSpPr>
          <p:cNvPr id="13" name="Slide Number Placeholder 12">
            <a:extLst>
              <a:ext uri="{FF2B5EF4-FFF2-40B4-BE49-F238E27FC236}">
                <a16:creationId xmlns:a16="http://schemas.microsoft.com/office/drawing/2014/main" id="{1D02F761-B1BE-45A4-B804-ADCD738DD110}"/>
              </a:ext>
            </a:extLst>
          </p:cNvPr>
          <p:cNvSpPr>
            <a:spLocks noGrp="1"/>
          </p:cNvSpPr>
          <p:nvPr>
            <p:ph type="sldNum" sz="quarter" idx="12"/>
          </p:nvPr>
        </p:nvSpPr>
        <p:spPr/>
        <p:txBody>
          <a:bodyPr/>
          <a:lstStyle/>
          <a:p>
            <a:fld id="{7384989B-6BB3-4348-9E99-E374829309D1}" type="slidenum">
              <a:rPr lang="en-US" smtClean="0"/>
              <a:t>20</a:t>
            </a:fld>
            <a:endParaRPr lang="en-US"/>
          </a:p>
        </p:txBody>
      </p:sp>
    </p:spTree>
    <p:extLst>
      <p:ext uri="{BB962C8B-B14F-4D97-AF65-F5344CB8AC3E}">
        <p14:creationId xmlns:p14="http://schemas.microsoft.com/office/powerpoint/2010/main" val="1885655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24FF-8C5A-744E-8650-D665A49161B4}"/>
              </a:ext>
            </a:extLst>
          </p:cNvPr>
          <p:cNvSpPr>
            <a:spLocks noGrp="1"/>
          </p:cNvSpPr>
          <p:nvPr>
            <p:ph type="title"/>
          </p:nvPr>
        </p:nvSpPr>
        <p:spPr/>
        <p:txBody>
          <a:bodyPr/>
          <a:lstStyle/>
          <a:p>
            <a:r>
              <a:rPr lang="en-US"/>
              <a:t>Solution: Greedy Algorithm with Sticky Links</a:t>
            </a:r>
          </a:p>
        </p:txBody>
      </p:sp>
      <p:pic>
        <p:nvPicPr>
          <p:cNvPr id="4" name="Graphic 3" descr="Satellite">
            <a:extLst>
              <a:ext uri="{FF2B5EF4-FFF2-40B4-BE49-F238E27FC236}">
                <a16:creationId xmlns:a16="http://schemas.microsoft.com/office/drawing/2014/main" id="{0983E1B5-1720-495A-8BF3-2DDB790F7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4655">
            <a:off x="949016" y="1663755"/>
            <a:ext cx="914400" cy="914400"/>
          </a:xfrm>
          <a:prstGeom prst="rect">
            <a:avLst/>
          </a:prstGeom>
        </p:spPr>
      </p:pic>
      <p:pic>
        <p:nvPicPr>
          <p:cNvPr id="6" name="Graphic 5" descr="Satellite dish">
            <a:extLst>
              <a:ext uri="{FF2B5EF4-FFF2-40B4-BE49-F238E27FC236}">
                <a16:creationId xmlns:a16="http://schemas.microsoft.com/office/drawing/2014/main" id="{FC00C905-75DC-4FBE-895C-4811EE06C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630" y="4493067"/>
            <a:ext cx="914400" cy="914400"/>
          </a:xfrm>
          <a:prstGeom prst="rect">
            <a:avLst/>
          </a:prstGeom>
        </p:spPr>
      </p:pic>
      <p:pic>
        <p:nvPicPr>
          <p:cNvPr id="8" name="Graphic 7" descr="Satellite">
            <a:extLst>
              <a:ext uri="{FF2B5EF4-FFF2-40B4-BE49-F238E27FC236}">
                <a16:creationId xmlns:a16="http://schemas.microsoft.com/office/drawing/2014/main" id="{190D798A-366F-4A81-BDCA-2460ECCB2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3416" y="1722787"/>
            <a:ext cx="914400" cy="914400"/>
          </a:xfrm>
          <a:prstGeom prst="rect">
            <a:avLst/>
          </a:prstGeom>
        </p:spPr>
      </p:pic>
      <p:pic>
        <p:nvPicPr>
          <p:cNvPr id="10" name="Graphic 9" descr="Satellite">
            <a:extLst>
              <a:ext uri="{FF2B5EF4-FFF2-40B4-BE49-F238E27FC236}">
                <a16:creationId xmlns:a16="http://schemas.microsoft.com/office/drawing/2014/main" id="{7C3C0EF6-A8B0-4842-8DCC-4C8B34778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69957">
            <a:off x="8040834" y="1533871"/>
            <a:ext cx="914400" cy="914400"/>
          </a:xfrm>
          <a:prstGeom prst="rect">
            <a:avLst/>
          </a:prstGeom>
        </p:spPr>
      </p:pic>
      <p:pic>
        <p:nvPicPr>
          <p:cNvPr id="12" name="Graphic 11" descr="Satellite dish">
            <a:extLst>
              <a:ext uri="{FF2B5EF4-FFF2-40B4-BE49-F238E27FC236}">
                <a16:creationId xmlns:a16="http://schemas.microsoft.com/office/drawing/2014/main" id="{0D23D52B-DB0D-4B6B-9D2E-69FFF44CA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0466" y="4498087"/>
            <a:ext cx="914400" cy="914400"/>
          </a:xfrm>
          <a:prstGeom prst="rect">
            <a:avLst/>
          </a:prstGeom>
        </p:spPr>
      </p:pic>
      <p:pic>
        <p:nvPicPr>
          <p:cNvPr id="14" name="Graphic 13" descr="Satellite dish">
            <a:extLst>
              <a:ext uri="{FF2B5EF4-FFF2-40B4-BE49-F238E27FC236}">
                <a16:creationId xmlns:a16="http://schemas.microsoft.com/office/drawing/2014/main" id="{8FB64BB7-ADFD-45C3-BE8B-8948D3BAB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161570" y="4493067"/>
            <a:ext cx="914400" cy="914400"/>
          </a:xfrm>
          <a:prstGeom prst="rect">
            <a:avLst/>
          </a:prstGeom>
        </p:spPr>
      </p:pic>
      <p:pic>
        <p:nvPicPr>
          <p:cNvPr id="3" name="Graphic 2" descr="Satellite dish">
            <a:extLst>
              <a:ext uri="{FF2B5EF4-FFF2-40B4-BE49-F238E27FC236}">
                <a16:creationId xmlns:a16="http://schemas.microsoft.com/office/drawing/2014/main" id="{724AAFDB-B9CA-4C76-B41B-236A72CB64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8270" y="4498087"/>
            <a:ext cx="914400" cy="914400"/>
          </a:xfrm>
          <a:prstGeom prst="rect">
            <a:avLst/>
          </a:prstGeom>
        </p:spPr>
      </p:pic>
      <p:pic>
        <p:nvPicPr>
          <p:cNvPr id="5" name="Graphic 4" descr="Satellite dish">
            <a:extLst>
              <a:ext uri="{FF2B5EF4-FFF2-40B4-BE49-F238E27FC236}">
                <a16:creationId xmlns:a16="http://schemas.microsoft.com/office/drawing/2014/main" id="{A5B5A9AE-9C04-4BB0-BA62-944702A37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4368" y="4493067"/>
            <a:ext cx="914400" cy="914400"/>
          </a:xfrm>
          <a:prstGeom prst="rect">
            <a:avLst/>
          </a:prstGeom>
        </p:spPr>
      </p:pic>
      <p:pic>
        <p:nvPicPr>
          <p:cNvPr id="7" name="Graphic 6" descr="Satellite">
            <a:extLst>
              <a:ext uri="{FF2B5EF4-FFF2-40B4-BE49-F238E27FC236}">
                <a16:creationId xmlns:a16="http://schemas.microsoft.com/office/drawing/2014/main" id="{EC0A5E89-4EC7-41AF-B5DB-6775F7FF8B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3153" y="1787312"/>
            <a:ext cx="914400" cy="914400"/>
          </a:xfrm>
          <a:prstGeom prst="rect">
            <a:avLst/>
          </a:prstGeom>
        </p:spPr>
      </p:pic>
      <p:cxnSp>
        <p:nvCxnSpPr>
          <p:cNvPr id="16" name="Straight Arrow Connector 15">
            <a:extLst>
              <a:ext uri="{FF2B5EF4-FFF2-40B4-BE49-F238E27FC236}">
                <a16:creationId xmlns:a16="http://schemas.microsoft.com/office/drawing/2014/main" id="{63769961-A70E-4EE5-B8C3-B05C8F6A4078}"/>
              </a:ext>
            </a:extLst>
          </p:cNvPr>
          <p:cNvCxnSpPr>
            <a:endCxn id="6" idx="0"/>
          </p:cNvCxnSpPr>
          <p:nvPr/>
        </p:nvCxnSpPr>
        <p:spPr>
          <a:xfrm flipH="1">
            <a:off x="658830" y="2637187"/>
            <a:ext cx="747386" cy="1855880"/>
          </a:xfrm>
          <a:prstGeom prst="straightConnector1">
            <a:avLst/>
          </a:prstGeom>
          <a:ln w="285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15C6BC-5EA5-4BBB-B20C-29C12D220F0C}"/>
              </a:ext>
            </a:extLst>
          </p:cNvPr>
          <p:cNvCxnSpPr>
            <a:cxnSpLocks/>
            <a:stCxn id="8" idx="2"/>
            <a:endCxn id="6" idx="0"/>
          </p:cNvCxnSpPr>
          <p:nvPr/>
        </p:nvCxnSpPr>
        <p:spPr>
          <a:xfrm flipH="1">
            <a:off x="658830" y="2637187"/>
            <a:ext cx="1661786" cy="1855880"/>
          </a:xfrm>
          <a:prstGeom prst="straightConnector1">
            <a:avLst/>
          </a:prstGeom>
          <a:ln w="28575">
            <a:solidFill>
              <a:schemeClr val="accent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F76229D-2AC9-461D-8C7D-579FF54E39A5}"/>
              </a:ext>
            </a:extLst>
          </p:cNvPr>
          <p:cNvCxnSpPr>
            <a:cxnSpLocks/>
            <a:stCxn id="8" idx="2"/>
            <a:endCxn id="3" idx="0"/>
          </p:cNvCxnSpPr>
          <p:nvPr/>
        </p:nvCxnSpPr>
        <p:spPr>
          <a:xfrm>
            <a:off x="2320616" y="2637187"/>
            <a:ext cx="664854" cy="1860900"/>
          </a:xfrm>
          <a:prstGeom prst="straightConnector1">
            <a:avLst/>
          </a:prstGeom>
          <a:ln w="285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CF5E51-9855-47F6-836A-EEFD97AA7298}"/>
              </a:ext>
            </a:extLst>
          </p:cNvPr>
          <p:cNvCxnSpPr>
            <a:cxnSpLocks/>
            <a:stCxn id="7" idx="2"/>
            <a:endCxn id="5" idx="0"/>
          </p:cNvCxnSpPr>
          <p:nvPr/>
        </p:nvCxnSpPr>
        <p:spPr>
          <a:xfrm flipH="1">
            <a:off x="4941568" y="2701712"/>
            <a:ext cx="358785" cy="1791355"/>
          </a:xfrm>
          <a:prstGeom prst="straightConnector1">
            <a:avLst/>
          </a:prstGeom>
          <a:ln w="285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382465-AD43-47D3-8A75-A9D2D76ED1A8}"/>
              </a:ext>
            </a:extLst>
          </p:cNvPr>
          <p:cNvCxnSpPr>
            <a:cxnSpLocks/>
            <a:stCxn id="7" idx="2"/>
            <a:endCxn id="12" idx="0"/>
          </p:cNvCxnSpPr>
          <p:nvPr/>
        </p:nvCxnSpPr>
        <p:spPr>
          <a:xfrm>
            <a:off x="5300353" y="2701712"/>
            <a:ext cx="1597313" cy="1796375"/>
          </a:xfrm>
          <a:prstGeom prst="straightConnector1">
            <a:avLst/>
          </a:prstGeom>
          <a:ln w="28575">
            <a:solidFill>
              <a:schemeClr val="accent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823C84A-8C3C-4012-827A-6A3555B1C9E6}"/>
              </a:ext>
            </a:extLst>
          </p:cNvPr>
          <p:cNvCxnSpPr>
            <a:cxnSpLocks/>
            <a:stCxn id="10" idx="1"/>
            <a:endCxn id="12" idx="0"/>
          </p:cNvCxnSpPr>
          <p:nvPr/>
        </p:nvCxnSpPr>
        <p:spPr>
          <a:xfrm flipH="1">
            <a:off x="6897666" y="2326355"/>
            <a:ext cx="1289537" cy="2171732"/>
          </a:xfrm>
          <a:prstGeom prst="straightConnector1">
            <a:avLst/>
          </a:prstGeom>
          <a:ln w="28575">
            <a:solidFill>
              <a:schemeClr val="accent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0FEB1E7-F260-43AB-9686-05B8F90780AE}"/>
              </a:ext>
            </a:extLst>
          </p:cNvPr>
          <p:cNvCxnSpPr>
            <a:cxnSpLocks/>
            <a:stCxn id="10" idx="2"/>
            <a:endCxn id="14" idx="0"/>
          </p:cNvCxnSpPr>
          <p:nvPr/>
        </p:nvCxnSpPr>
        <p:spPr>
          <a:xfrm>
            <a:off x="8833318" y="2301902"/>
            <a:ext cx="1785452" cy="2191165"/>
          </a:xfrm>
          <a:prstGeom prst="straightConnector1">
            <a:avLst/>
          </a:prstGeom>
          <a:ln w="2857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3513165-17A4-114D-BEA5-BF327FC178A7}"/>
              </a:ext>
            </a:extLst>
          </p:cNvPr>
          <p:cNvSpPr txBox="1"/>
          <p:nvPr/>
        </p:nvSpPr>
        <p:spPr>
          <a:xfrm>
            <a:off x="8101787" y="5407467"/>
            <a:ext cx="3138450" cy="461665"/>
          </a:xfrm>
          <a:prstGeom prst="rect">
            <a:avLst/>
          </a:prstGeom>
          <a:noFill/>
        </p:spPr>
        <p:txBody>
          <a:bodyPr wrap="square" rtlCol="0">
            <a:spAutoFit/>
          </a:bodyPr>
          <a:lstStyle/>
          <a:p>
            <a:r>
              <a:rPr lang="en-US" sz="2400"/>
              <a:t>Time t+1</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2A3ADB7-00BE-E043-8EB7-48C44C24D4EE}"/>
                  </a:ext>
                </a:extLst>
              </p:cNvPr>
              <p:cNvSpPr txBox="1"/>
              <p:nvPr/>
            </p:nvSpPr>
            <p:spPr>
              <a:xfrm>
                <a:off x="160238" y="2856420"/>
                <a:ext cx="1585947" cy="369332"/>
              </a:xfrm>
              <a:prstGeom prst="rect">
                <a:avLst/>
              </a:prstGeom>
              <a:noFill/>
            </p:spPr>
            <p:txBody>
              <a:bodyPr wrap="none" lIns="0" tIns="0" rIns="0" bIns="0"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r>
                      <a:rPr lang="en-US" sz="2400" b="0" i="1" smtClean="0">
                        <a:latin typeface="Cambria Math" panose="02040503050406030204" pitchFamily="18" charset="0"/>
                      </a:rPr>
                      <m:t> </m:t>
                    </m:r>
                    <m:r>
                      <a:rPr lang="en-US" sz="2400" b="0" i="0" smtClean="0">
                        <a:latin typeface="Cambria Math" panose="02040503050406030204" pitchFamily="18" charset="0"/>
                      </a:rPr>
                      <m:t>∗ </m:t>
                    </m:r>
                  </m:oMath>
                </a14:m>
                <a:r>
                  <a:rPr lang="en-US" sz="2400"/>
                  <a:t>b</a:t>
                </a:r>
              </a:p>
            </p:txBody>
          </p:sp>
        </mc:Choice>
        <mc:Fallback xmlns="">
          <p:sp>
            <p:nvSpPr>
              <p:cNvPr id="21" name="TextBox 20">
                <a:extLst>
                  <a:ext uri="{FF2B5EF4-FFF2-40B4-BE49-F238E27FC236}">
                    <a16:creationId xmlns:a16="http://schemas.microsoft.com/office/drawing/2014/main" id="{B2A3ADB7-00BE-E043-8EB7-48C44C24D4EE}"/>
                  </a:ext>
                </a:extLst>
              </p:cNvPr>
              <p:cNvSpPr txBox="1">
                <a:spLocks noRot="1" noChangeAspect="1" noMove="1" noResize="1" noEditPoints="1" noAdjustHandles="1" noChangeArrowheads="1" noChangeShapeType="1" noTextEdit="1"/>
              </p:cNvSpPr>
              <p:nvPr/>
            </p:nvSpPr>
            <p:spPr>
              <a:xfrm>
                <a:off x="160238" y="2856420"/>
                <a:ext cx="1585947" cy="369332"/>
              </a:xfrm>
              <a:prstGeom prst="rect">
                <a:avLst/>
              </a:prstGeom>
              <a:blipFill>
                <a:blip r:embed="rId7"/>
                <a:stretch>
                  <a:fillRect l="-4615" t="-26667" r="-10769"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252A713-7B1E-4242-B6CC-8E2AB6080951}"/>
                  </a:ext>
                </a:extLst>
              </p:cNvPr>
              <p:cNvSpPr txBox="1"/>
              <p:nvPr/>
            </p:nvSpPr>
            <p:spPr>
              <a:xfrm>
                <a:off x="1706379" y="3317963"/>
                <a:ext cx="4962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 </m:t>
                      </m:r>
                    </m:oMath>
                  </m:oMathPara>
                </a14:m>
                <a:endParaRPr lang="en-US" sz="2400"/>
              </a:p>
            </p:txBody>
          </p:sp>
        </mc:Choice>
        <mc:Fallback xmlns="">
          <p:sp>
            <p:nvSpPr>
              <p:cNvPr id="24" name="TextBox 23">
                <a:extLst>
                  <a:ext uri="{FF2B5EF4-FFF2-40B4-BE49-F238E27FC236}">
                    <a16:creationId xmlns:a16="http://schemas.microsoft.com/office/drawing/2014/main" id="{D252A713-7B1E-4242-B6CC-8E2AB6080951}"/>
                  </a:ext>
                </a:extLst>
              </p:cNvPr>
              <p:cNvSpPr txBox="1">
                <a:spLocks noRot="1" noChangeAspect="1" noMove="1" noResize="1" noEditPoints="1" noAdjustHandles="1" noChangeArrowheads="1" noChangeShapeType="1" noTextEdit="1"/>
              </p:cNvSpPr>
              <p:nvPr/>
            </p:nvSpPr>
            <p:spPr>
              <a:xfrm>
                <a:off x="1706379" y="3317963"/>
                <a:ext cx="496290" cy="369332"/>
              </a:xfrm>
              <a:prstGeom prst="rect">
                <a:avLst/>
              </a:prstGeom>
              <a:blipFill>
                <a:blip r:embed="rId8"/>
                <a:stretch>
                  <a:fillRect l="-8642"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95F792F-9ACF-864D-AED3-EC9179A963B2}"/>
                  </a:ext>
                </a:extLst>
              </p:cNvPr>
              <p:cNvSpPr txBox="1"/>
              <p:nvPr/>
            </p:nvSpPr>
            <p:spPr>
              <a:xfrm>
                <a:off x="2687694" y="3364411"/>
                <a:ext cx="1532856" cy="369332"/>
              </a:xfrm>
              <a:prstGeom prst="rect">
                <a:avLst/>
              </a:prstGeom>
              <a:noFill/>
            </p:spPr>
            <p:txBody>
              <a:bodyPr wrap="none" lIns="0" tIns="0" rIns="0" bIns="0"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3</m:t>
                        </m:r>
                      </m:sub>
                    </m:sSub>
                    <m:r>
                      <a:rPr lang="en-US" sz="2400" b="0" i="1" smtClean="0">
                        <a:latin typeface="Cambria Math" panose="02040503050406030204" pitchFamily="18" charset="0"/>
                      </a:rPr>
                      <m:t>∗ </m:t>
                    </m:r>
                  </m:oMath>
                </a14:m>
                <a:r>
                  <a:rPr lang="en-US" sz="2400"/>
                  <a:t>b</a:t>
                </a:r>
              </a:p>
            </p:txBody>
          </p:sp>
        </mc:Choice>
        <mc:Fallback xmlns="">
          <p:sp>
            <p:nvSpPr>
              <p:cNvPr id="25" name="TextBox 24">
                <a:extLst>
                  <a:ext uri="{FF2B5EF4-FFF2-40B4-BE49-F238E27FC236}">
                    <a16:creationId xmlns:a16="http://schemas.microsoft.com/office/drawing/2014/main" id="{395F792F-9ACF-864D-AED3-EC9179A963B2}"/>
                  </a:ext>
                </a:extLst>
              </p:cNvPr>
              <p:cNvSpPr txBox="1">
                <a:spLocks noRot="1" noChangeAspect="1" noMove="1" noResize="1" noEditPoints="1" noAdjustHandles="1" noChangeArrowheads="1" noChangeShapeType="1" noTextEdit="1"/>
              </p:cNvSpPr>
              <p:nvPr/>
            </p:nvSpPr>
            <p:spPr>
              <a:xfrm>
                <a:off x="2687694" y="3364411"/>
                <a:ext cx="1532856" cy="369332"/>
              </a:xfrm>
              <a:prstGeom prst="rect">
                <a:avLst/>
              </a:prstGeom>
              <a:blipFill>
                <a:blip r:embed="rId9"/>
                <a:stretch>
                  <a:fillRect l="-5179" t="-26667" r="-1115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2343995-12AD-2041-ABDE-CDD0D6B0EBA2}"/>
                  </a:ext>
                </a:extLst>
              </p:cNvPr>
              <p:cNvSpPr txBox="1"/>
              <p:nvPr/>
            </p:nvSpPr>
            <p:spPr>
              <a:xfrm>
                <a:off x="4549224" y="3851201"/>
                <a:ext cx="1378391" cy="369332"/>
              </a:xfrm>
              <a:prstGeom prst="rect">
                <a:avLst/>
              </a:prstGeom>
              <a:noFill/>
            </p:spPr>
            <p:txBody>
              <a:bodyPr wrap="none" lIns="0" tIns="0" rIns="0" bIns="0"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4</m:t>
                        </m:r>
                      </m:sub>
                    </m:sSub>
                  </m:oMath>
                </a14:m>
                <a:r>
                  <a:rPr lang="en-US" sz="240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4</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b</m:t>
                    </m:r>
                  </m:oMath>
                </a14:m>
                <a:endParaRPr lang="en-US" sz="2400"/>
              </a:p>
            </p:txBody>
          </p:sp>
        </mc:Choice>
        <mc:Fallback xmlns="">
          <p:sp>
            <p:nvSpPr>
              <p:cNvPr id="27" name="TextBox 26">
                <a:extLst>
                  <a:ext uri="{FF2B5EF4-FFF2-40B4-BE49-F238E27FC236}">
                    <a16:creationId xmlns:a16="http://schemas.microsoft.com/office/drawing/2014/main" id="{F2343995-12AD-2041-ABDE-CDD0D6B0EBA2}"/>
                  </a:ext>
                </a:extLst>
              </p:cNvPr>
              <p:cNvSpPr txBox="1">
                <a:spLocks noRot="1" noChangeAspect="1" noMove="1" noResize="1" noEditPoints="1" noAdjustHandles="1" noChangeArrowheads="1" noChangeShapeType="1" noTextEdit="1"/>
              </p:cNvSpPr>
              <p:nvPr/>
            </p:nvSpPr>
            <p:spPr>
              <a:xfrm>
                <a:off x="4549224" y="3851201"/>
                <a:ext cx="1378391" cy="369332"/>
              </a:xfrm>
              <a:prstGeom prst="rect">
                <a:avLst/>
              </a:prstGeom>
              <a:blipFill>
                <a:blip r:embed="rId10"/>
                <a:stretch>
                  <a:fillRect l="-5310" t="-26667" r="-708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AACAD10-97C7-FA4C-BD83-00C7835EA1F7}"/>
                  </a:ext>
                </a:extLst>
              </p:cNvPr>
              <p:cNvSpPr txBox="1"/>
              <p:nvPr/>
            </p:nvSpPr>
            <p:spPr>
              <a:xfrm>
                <a:off x="6011502" y="3133297"/>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5</m:t>
                          </m:r>
                        </m:sub>
                      </m:sSub>
                    </m:oMath>
                  </m:oMathPara>
                </a14:m>
                <a:endParaRPr lang="en-US" sz="2400"/>
              </a:p>
            </p:txBody>
          </p:sp>
        </mc:Choice>
        <mc:Fallback xmlns="">
          <p:sp>
            <p:nvSpPr>
              <p:cNvPr id="28" name="TextBox 27">
                <a:extLst>
                  <a:ext uri="{FF2B5EF4-FFF2-40B4-BE49-F238E27FC236}">
                    <a16:creationId xmlns:a16="http://schemas.microsoft.com/office/drawing/2014/main" id="{CAACAD10-97C7-FA4C-BD83-00C7835EA1F7}"/>
                  </a:ext>
                </a:extLst>
              </p:cNvPr>
              <p:cNvSpPr txBox="1">
                <a:spLocks noRot="1" noChangeAspect="1" noMove="1" noResize="1" noEditPoints="1" noAdjustHandles="1" noChangeArrowheads="1" noChangeShapeType="1" noTextEdit="1"/>
              </p:cNvSpPr>
              <p:nvPr/>
            </p:nvSpPr>
            <p:spPr>
              <a:xfrm>
                <a:off x="6011502" y="3133297"/>
                <a:ext cx="428964" cy="369332"/>
              </a:xfrm>
              <a:prstGeom prst="rect">
                <a:avLst/>
              </a:prstGeom>
              <a:blipFill>
                <a:blip r:embed="rId11"/>
                <a:stretch>
                  <a:fillRect l="-8451" r="-5634"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3CCB242-8E03-D241-9692-55A2BA9DFF75}"/>
                  </a:ext>
                </a:extLst>
              </p:cNvPr>
              <p:cNvSpPr txBox="1"/>
              <p:nvPr/>
            </p:nvSpPr>
            <p:spPr>
              <a:xfrm>
                <a:off x="7637436" y="3221877"/>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6</m:t>
                          </m:r>
                        </m:sub>
                      </m:sSub>
                    </m:oMath>
                  </m:oMathPara>
                </a14:m>
                <a:endParaRPr lang="en-US" sz="2400"/>
              </a:p>
            </p:txBody>
          </p:sp>
        </mc:Choice>
        <mc:Fallback xmlns="">
          <p:sp>
            <p:nvSpPr>
              <p:cNvPr id="29" name="TextBox 28">
                <a:extLst>
                  <a:ext uri="{FF2B5EF4-FFF2-40B4-BE49-F238E27FC236}">
                    <a16:creationId xmlns:a16="http://schemas.microsoft.com/office/drawing/2014/main" id="{93CCB242-8E03-D241-9692-55A2BA9DFF75}"/>
                  </a:ext>
                </a:extLst>
              </p:cNvPr>
              <p:cNvSpPr txBox="1">
                <a:spLocks noRot="1" noChangeAspect="1" noMove="1" noResize="1" noEditPoints="1" noAdjustHandles="1" noChangeArrowheads="1" noChangeShapeType="1" noTextEdit="1"/>
              </p:cNvSpPr>
              <p:nvPr/>
            </p:nvSpPr>
            <p:spPr>
              <a:xfrm>
                <a:off x="7637436" y="3221877"/>
                <a:ext cx="428964" cy="369332"/>
              </a:xfrm>
              <a:prstGeom prst="rect">
                <a:avLst/>
              </a:prstGeom>
              <a:blipFill>
                <a:blip r:embed="rId12"/>
                <a:stretch>
                  <a:fillRect l="-10000" r="-5714"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E74261C-63EB-D841-B94B-360FE8C05104}"/>
                  </a:ext>
                </a:extLst>
              </p:cNvPr>
              <p:cNvSpPr txBox="1"/>
              <p:nvPr/>
            </p:nvSpPr>
            <p:spPr>
              <a:xfrm>
                <a:off x="9871384" y="3236239"/>
                <a:ext cx="160928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7</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7</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b</m:t>
                      </m:r>
                    </m:oMath>
                  </m:oMathPara>
                </a14:m>
                <a:endParaRPr lang="en-US" sz="2400"/>
              </a:p>
            </p:txBody>
          </p:sp>
        </mc:Choice>
        <mc:Fallback xmlns="">
          <p:sp>
            <p:nvSpPr>
              <p:cNvPr id="31" name="TextBox 30">
                <a:extLst>
                  <a:ext uri="{FF2B5EF4-FFF2-40B4-BE49-F238E27FC236}">
                    <a16:creationId xmlns:a16="http://schemas.microsoft.com/office/drawing/2014/main" id="{BE74261C-63EB-D841-B94B-360FE8C05104}"/>
                  </a:ext>
                </a:extLst>
              </p:cNvPr>
              <p:cNvSpPr txBox="1">
                <a:spLocks noRot="1" noChangeAspect="1" noMove="1" noResize="1" noEditPoints="1" noAdjustHandles="1" noChangeArrowheads="1" noChangeShapeType="1" noTextEdit="1"/>
              </p:cNvSpPr>
              <p:nvPr/>
            </p:nvSpPr>
            <p:spPr>
              <a:xfrm>
                <a:off x="9871384" y="3236239"/>
                <a:ext cx="1609287" cy="369332"/>
              </a:xfrm>
              <a:prstGeom prst="rect">
                <a:avLst/>
              </a:prstGeom>
              <a:blipFill>
                <a:blip r:embed="rId13"/>
                <a:stretch>
                  <a:fillRect l="-1894" r="-4167" b="-15000"/>
                </a:stretch>
              </a:blipFill>
            </p:spPr>
            <p:txBody>
              <a:bodyPr/>
              <a:lstStyle/>
              <a:p>
                <a:r>
                  <a:rPr lang="en-US">
                    <a:noFill/>
                  </a:rPr>
                  <a:t> </a:t>
                </a:r>
              </a:p>
            </p:txBody>
          </p:sp>
        </mc:Fallback>
      </mc:AlternateContent>
      <p:sp>
        <p:nvSpPr>
          <p:cNvPr id="13" name="Slide Number Placeholder 12">
            <a:extLst>
              <a:ext uri="{FF2B5EF4-FFF2-40B4-BE49-F238E27FC236}">
                <a16:creationId xmlns:a16="http://schemas.microsoft.com/office/drawing/2014/main" id="{0EBF6379-C175-4AC0-97E6-65B7AC3B0F11}"/>
              </a:ext>
            </a:extLst>
          </p:cNvPr>
          <p:cNvSpPr>
            <a:spLocks noGrp="1"/>
          </p:cNvSpPr>
          <p:nvPr>
            <p:ph type="sldNum" sz="quarter" idx="12"/>
          </p:nvPr>
        </p:nvSpPr>
        <p:spPr/>
        <p:txBody>
          <a:bodyPr/>
          <a:lstStyle/>
          <a:p>
            <a:fld id="{7384989B-6BB3-4348-9E99-E374829309D1}" type="slidenum">
              <a:rPr lang="en-US" smtClean="0"/>
              <a:t>21</a:t>
            </a:fld>
            <a:endParaRPr lang="en-US"/>
          </a:p>
        </p:txBody>
      </p:sp>
    </p:spTree>
    <p:extLst>
      <p:ext uri="{BB962C8B-B14F-4D97-AF65-F5344CB8AC3E}">
        <p14:creationId xmlns:p14="http://schemas.microsoft.com/office/powerpoint/2010/main" val="2375366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CC0E-2B5F-C044-BB3D-E1FB7C09BB65}"/>
              </a:ext>
            </a:extLst>
          </p:cNvPr>
          <p:cNvSpPr>
            <a:spLocks noGrp="1"/>
          </p:cNvSpPr>
          <p:nvPr>
            <p:ph type="title"/>
          </p:nvPr>
        </p:nvSpPr>
        <p:spPr/>
        <p:txBody>
          <a:bodyPr/>
          <a:lstStyle/>
          <a:p>
            <a:r>
              <a:rPr lang="en-US"/>
              <a:t>Problem: Rate Adaptation</a:t>
            </a:r>
          </a:p>
        </p:txBody>
      </p:sp>
      <p:pic>
        <p:nvPicPr>
          <p:cNvPr id="4" name="Graphic 3" descr="Satellite dish">
            <a:extLst>
              <a:ext uri="{FF2B5EF4-FFF2-40B4-BE49-F238E27FC236}">
                <a16:creationId xmlns:a16="http://schemas.microsoft.com/office/drawing/2014/main" id="{C9C589CF-4CFE-1D4B-8C5F-96C59D6ECE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5805" y="5002417"/>
            <a:ext cx="914400" cy="914400"/>
          </a:xfrm>
          <a:prstGeom prst="rect">
            <a:avLst/>
          </a:prstGeom>
        </p:spPr>
      </p:pic>
      <p:pic>
        <p:nvPicPr>
          <p:cNvPr id="5" name="Graphic 4" descr="Satellite">
            <a:extLst>
              <a:ext uri="{FF2B5EF4-FFF2-40B4-BE49-F238E27FC236}">
                <a16:creationId xmlns:a16="http://schemas.microsoft.com/office/drawing/2014/main" id="{764245E8-626F-EE49-92FF-7E88CE0C09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12667">
            <a:off x="5050032" y="2595059"/>
            <a:ext cx="914400" cy="914400"/>
          </a:xfrm>
          <a:prstGeom prst="rect">
            <a:avLst/>
          </a:prstGeom>
        </p:spPr>
      </p:pic>
      <p:cxnSp>
        <p:nvCxnSpPr>
          <p:cNvPr id="6" name="Straight Arrow Connector 5">
            <a:extLst>
              <a:ext uri="{FF2B5EF4-FFF2-40B4-BE49-F238E27FC236}">
                <a16:creationId xmlns:a16="http://schemas.microsoft.com/office/drawing/2014/main" id="{6647C516-A210-8345-B477-CABB3B55C501}"/>
              </a:ext>
            </a:extLst>
          </p:cNvPr>
          <p:cNvCxnSpPr>
            <a:cxnSpLocks/>
          </p:cNvCxnSpPr>
          <p:nvPr/>
        </p:nvCxnSpPr>
        <p:spPr>
          <a:xfrm flipH="1">
            <a:off x="4033116" y="3692902"/>
            <a:ext cx="1538626" cy="1564129"/>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88B8D27-78C7-9747-9C81-C2A5B6266C9A}"/>
              </a:ext>
            </a:extLst>
          </p:cNvPr>
          <p:cNvSpPr txBox="1"/>
          <p:nvPr/>
        </p:nvSpPr>
        <p:spPr>
          <a:xfrm>
            <a:off x="4703133" y="4575493"/>
            <a:ext cx="1608197" cy="369332"/>
          </a:xfrm>
          <a:prstGeom prst="rect">
            <a:avLst/>
          </a:prstGeom>
          <a:noFill/>
        </p:spPr>
        <p:txBody>
          <a:bodyPr wrap="none" rtlCol="0">
            <a:spAutoFit/>
          </a:bodyPr>
          <a:lstStyle/>
          <a:p>
            <a:r>
              <a:rPr lang="en-US"/>
              <a:t>Ideal Data Rate</a:t>
            </a:r>
          </a:p>
        </p:txBody>
      </p:sp>
      <p:cxnSp>
        <p:nvCxnSpPr>
          <p:cNvPr id="11" name="Straight Arrow Connector 10">
            <a:extLst>
              <a:ext uri="{FF2B5EF4-FFF2-40B4-BE49-F238E27FC236}">
                <a16:creationId xmlns:a16="http://schemas.microsoft.com/office/drawing/2014/main" id="{249D57DA-0980-C749-98B0-2696BD579D2F}"/>
              </a:ext>
            </a:extLst>
          </p:cNvPr>
          <p:cNvCxnSpPr>
            <a:cxnSpLocks/>
          </p:cNvCxnSpPr>
          <p:nvPr/>
        </p:nvCxnSpPr>
        <p:spPr>
          <a:xfrm flipV="1">
            <a:off x="2989050" y="3335030"/>
            <a:ext cx="1571280" cy="1474858"/>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AFACDBA-7C1C-1A4A-9FBD-6BB96C6BCA1E}"/>
              </a:ext>
            </a:extLst>
          </p:cNvPr>
          <p:cNvSpPr txBox="1"/>
          <p:nvPr/>
        </p:nvSpPr>
        <p:spPr>
          <a:xfrm>
            <a:off x="3023077" y="3831407"/>
            <a:ext cx="1550655" cy="369332"/>
          </a:xfrm>
          <a:prstGeom prst="rect">
            <a:avLst/>
          </a:prstGeom>
          <a:noFill/>
        </p:spPr>
        <p:txBody>
          <a:bodyPr wrap="square" rtlCol="0">
            <a:spAutoFit/>
          </a:bodyPr>
          <a:lstStyle/>
          <a:p>
            <a:r>
              <a:rPr lang="en-US"/>
              <a:t>Ack</a:t>
            </a:r>
          </a:p>
        </p:txBody>
      </p:sp>
      <p:sp>
        <p:nvSpPr>
          <p:cNvPr id="12" name="TextBox 11">
            <a:extLst>
              <a:ext uri="{FF2B5EF4-FFF2-40B4-BE49-F238E27FC236}">
                <a16:creationId xmlns:a16="http://schemas.microsoft.com/office/drawing/2014/main" id="{E8F7E84F-46A5-4CE9-AF2B-C15EFC918112}"/>
              </a:ext>
            </a:extLst>
          </p:cNvPr>
          <p:cNvSpPr txBox="1"/>
          <p:nvPr/>
        </p:nvSpPr>
        <p:spPr>
          <a:xfrm>
            <a:off x="2272648" y="6027282"/>
            <a:ext cx="1244251" cy="369332"/>
          </a:xfrm>
          <a:prstGeom prst="rect">
            <a:avLst/>
          </a:prstGeom>
          <a:noFill/>
        </p:spPr>
        <p:txBody>
          <a:bodyPr wrap="none" lIns="91440" tIns="45720" rIns="91440" bIns="45720" rtlCol="0" anchor="t">
            <a:spAutoFit/>
          </a:bodyPr>
          <a:lstStyle/>
          <a:p>
            <a:r>
              <a:rPr lang="en-US"/>
              <a:t>TX-Capable</a:t>
            </a:r>
          </a:p>
        </p:txBody>
      </p:sp>
      <p:pic>
        <p:nvPicPr>
          <p:cNvPr id="21" name="Graphic 20" descr="Satellite dish">
            <a:extLst>
              <a:ext uri="{FF2B5EF4-FFF2-40B4-BE49-F238E27FC236}">
                <a16:creationId xmlns:a16="http://schemas.microsoft.com/office/drawing/2014/main" id="{904EB252-E0DC-C741-8BF8-01E58A7FC5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7275" y="5098684"/>
            <a:ext cx="914400" cy="914400"/>
          </a:xfrm>
          <a:prstGeom prst="rect">
            <a:avLst/>
          </a:prstGeom>
        </p:spPr>
      </p:pic>
      <p:sp>
        <p:nvSpPr>
          <p:cNvPr id="22" name="TextBox 21">
            <a:extLst>
              <a:ext uri="{FF2B5EF4-FFF2-40B4-BE49-F238E27FC236}">
                <a16:creationId xmlns:a16="http://schemas.microsoft.com/office/drawing/2014/main" id="{20294A8F-BE45-3E43-9BA3-4AB99ED8F063}"/>
              </a:ext>
            </a:extLst>
          </p:cNvPr>
          <p:cNvSpPr txBox="1"/>
          <p:nvPr/>
        </p:nvSpPr>
        <p:spPr>
          <a:xfrm>
            <a:off x="8074298" y="6030328"/>
            <a:ext cx="922560" cy="369332"/>
          </a:xfrm>
          <a:prstGeom prst="rect">
            <a:avLst/>
          </a:prstGeom>
          <a:noFill/>
        </p:spPr>
        <p:txBody>
          <a:bodyPr wrap="none" lIns="91440" tIns="45720" rIns="91440" bIns="45720" rtlCol="0" anchor="t">
            <a:spAutoFit/>
          </a:bodyPr>
          <a:lstStyle/>
          <a:p>
            <a:r>
              <a:rPr lang="en-US"/>
              <a:t>RX-Only</a:t>
            </a:r>
          </a:p>
        </p:txBody>
      </p:sp>
      <p:pic>
        <p:nvPicPr>
          <p:cNvPr id="23" name="Graphic 22" descr="Satellite">
            <a:extLst>
              <a:ext uri="{FF2B5EF4-FFF2-40B4-BE49-F238E27FC236}">
                <a16:creationId xmlns:a16="http://schemas.microsoft.com/office/drawing/2014/main" id="{8AC536C1-2BB5-B942-855F-18811A34A7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12667">
            <a:off x="10224041" y="2756973"/>
            <a:ext cx="914400" cy="914400"/>
          </a:xfrm>
          <a:prstGeom prst="rect">
            <a:avLst/>
          </a:prstGeom>
        </p:spPr>
      </p:pic>
      <p:cxnSp>
        <p:nvCxnSpPr>
          <p:cNvPr id="24" name="Straight Arrow Connector 23">
            <a:extLst>
              <a:ext uri="{FF2B5EF4-FFF2-40B4-BE49-F238E27FC236}">
                <a16:creationId xmlns:a16="http://schemas.microsoft.com/office/drawing/2014/main" id="{EC02F5DA-8CA4-EF4C-8B96-E4DD0645E2BA}"/>
              </a:ext>
            </a:extLst>
          </p:cNvPr>
          <p:cNvCxnSpPr>
            <a:cxnSpLocks/>
          </p:cNvCxnSpPr>
          <p:nvPr/>
        </p:nvCxnSpPr>
        <p:spPr>
          <a:xfrm flipH="1">
            <a:off x="9089577" y="3796991"/>
            <a:ext cx="1538626" cy="1564129"/>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D0F2753-4B0E-9540-9EFA-F4AA9316D68D}"/>
              </a:ext>
            </a:extLst>
          </p:cNvPr>
          <p:cNvSpPr txBox="1"/>
          <p:nvPr/>
        </p:nvSpPr>
        <p:spPr>
          <a:xfrm>
            <a:off x="9943035" y="4590921"/>
            <a:ext cx="1608197" cy="369332"/>
          </a:xfrm>
          <a:prstGeom prst="rect">
            <a:avLst/>
          </a:prstGeom>
          <a:noFill/>
        </p:spPr>
        <p:txBody>
          <a:bodyPr wrap="none" rtlCol="0">
            <a:spAutoFit/>
          </a:bodyPr>
          <a:lstStyle/>
          <a:p>
            <a:r>
              <a:rPr lang="en-US"/>
              <a:t>Ideal Data Rate</a:t>
            </a:r>
          </a:p>
        </p:txBody>
      </p:sp>
      <p:sp>
        <p:nvSpPr>
          <p:cNvPr id="26" name="Rounded Rectangle 25">
            <a:extLst>
              <a:ext uri="{FF2B5EF4-FFF2-40B4-BE49-F238E27FC236}">
                <a16:creationId xmlns:a16="http://schemas.microsoft.com/office/drawing/2014/main" id="{3DA891E0-24BC-B148-AA6A-0147AAB729C4}"/>
              </a:ext>
            </a:extLst>
          </p:cNvPr>
          <p:cNvSpPr/>
          <p:nvPr/>
        </p:nvSpPr>
        <p:spPr>
          <a:xfrm>
            <a:off x="7781807" y="2900696"/>
            <a:ext cx="1445943" cy="1286142"/>
          </a:xfrm>
          <a:prstGeom prst="round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A4137222-EA98-9C4B-B31E-78956B2A9363}"/>
              </a:ext>
            </a:extLst>
          </p:cNvPr>
          <p:cNvPicPr>
            <a:picLocks noChangeAspect="1"/>
          </p:cNvPicPr>
          <p:nvPr/>
        </p:nvPicPr>
        <p:blipFill>
          <a:blip r:embed="rId7"/>
          <a:stretch>
            <a:fillRect/>
          </a:stretch>
        </p:blipFill>
        <p:spPr>
          <a:xfrm>
            <a:off x="7920940" y="3031603"/>
            <a:ext cx="1155235" cy="1155235"/>
          </a:xfrm>
          <a:prstGeom prst="rect">
            <a:avLst/>
          </a:prstGeom>
        </p:spPr>
      </p:pic>
      <p:sp>
        <p:nvSpPr>
          <p:cNvPr id="31" name="TextBox 30">
            <a:extLst>
              <a:ext uri="{FF2B5EF4-FFF2-40B4-BE49-F238E27FC236}">
                <a16:creationId xmlns:a16="http://schemas.microsoft.com/office/drawing/2014/main" id="{ED557ACF-8959-C740-B03B-C62A914A19BE}"/>
              </a:ext>
            </a:extLst>
          </p:cNvPr>
          <p:cNvSpPr txBox="1"/>
          <p:nvPr/>
        </p:nvSpPr>
        <p:spPr>
          <a:xfrm>
            <a:off x="7723229" y="2523801"/>
            <a:ext cx="1701641" cy="369332"/>
          </a:xfrm>
          <a:prstGeom prst="rect">
            <a:avLst/>
          </a:prstGeom>
          <a:noFill/>
        </p:spPr>
        <p:txBody>
          <a:bodyPr wrap="square" rtlCol="0">
            <a:spAutoFit/>
          </a:bodyPr>
          <a:lstStyle/>
          <a:p>
            <a:r>
              <a:rPr lang="en-US"/>
              <a:t>Link Prediction</a:t>
            </a:r>
          </a:p>
        </p:txBody>
      </p:sp>
      <p:cxnSp>
        <p:nvCxnSpPr>
          <p:cNvPr id="32" name="Straight Arrow Connector 31">
            <a:extLst>
              <a:ext uri="{FF2B5EF4-FFF2-40B4-BE49-F238E27FC236}">
                <a16:creationId xmlns:a16="http://schemas.microsoft.com/office/drawing/2014/main" id="{B36B450D-122E-C547-BEF5-46592905CD81}"/>
              </a:ext>
            </a:extLst>
          </p:cNvPr>
          <p:cNvCxnSpPr>
            <a:cxnSpLocks/>
          </p:cNvCxnSpPr>
          <p:nvPr/>
        </p:nvCxnSpPr>
        <p:spPr>
          <a:xfrm>
            <a:off x="8498557" y="4317745"/>
            <a:ext cx="0" cy="612882"/>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7431A15-596D-B848-A5AA-2B8227941126}"/>
              </a:ext>
            </a:extLst>
          </p:cNvPr>
          <p:cNvCxnSpPr>
            <a:cxnSpLocks/>
          </p:cNvCxnSpPr>
          <p:nvPr/>
        </p:nvCxnSpPr>
        <p:spPr>
          <a:xfrm flipV="1">
            <a:off x="9366883" y="3214173"/>
            <a:ext cx="808652" cy="12826"/>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3933786-B946-9E44-9AF5-09E912B22722}"/>
              </a:ext>
            </a:extLst>
          </p:cNvPr>
          <p:cNvSpPr txBox="1"/>
          <p:nvPr/>
        </p:nvSpPr>
        <p:spPr>
          <a:xfrm>
            <a:off x="2989050" y="1728551"/>
            <a:ext cx="3217050" cy="553998"/>
          </a:xfrm>
          <a:prstGeom prst="rect">
            <a:avLst/>
          </a:prstGeom>
          <a:noFill/>
        </p:spPr>
        <p:txBody>
          <a:bodyPr wrap="square" rtlCol="0">
            <a:spAutoFit/>
          </a:bodyPr>
          <a:lstStyle/>
          <a:p>
            <a:r>
              <a:rPr lang="en-US" sz="3000"/>
              <a:t>Traditional Systems</a:t>
            </a:r>
          </a:p>
        </p:txBody>
      </p:sp>
      <p:sp>
        <p:nvSpPr>
          <p:cNvPr id="43" name="TextBox 42">
            <a:extLst>
              <a:ext uri="{FF2B5EF4-FFF2-40B4-BE49-F238E27FC236}">
                <a16:creationId xmlns:a16="http://schemas.microsoft.com/office/drawing/2014/main" id="{89DDF10C-D240-6A42-84D8-0B5779E6D136}"/>
              </a:ext>
            </a:extLst>
          </p:cNvPr>
          <p:cNvSpPr txBox="1"/>
          <p:nvPr/>
        </p:nvSpPr>
        <p:spPr>
          <a:xfrm>
            <a:off x="9032503" y="1750886"/>
            <a:ext cx="2012476" cy="553998"/>
          </a:xfrm>
          <a:prstGeom prst="rect">
            <a:avLst/>
          </a:prstGeom>
          <a:noFill/>
        </p:spPr>
        <p:txBody>
          <a:bodyPr wrap="square" rtlCol="0">
            <a:spAutoFit/>
          </a:bodyPr>
          <a:lstStyle/>
          <a:p>
            <a:r>
              <a:rPr lang="en-US" sz="3000"/>
              <a:t>L2D2</a:t>
            </a:r>
          </a:p>
        </p:txBody>
      </p:sp>
      <p:sp>
        <p:nvSpPr>
          <p:cNvPr id="8" name="Slide Number Placeholder 7">
            <a:extLst>
              <a:ext uri="{FF2B5EF4-FFF2-40B4-BE49-F238E27FC236}">
                <a16:creationId xmlns:a16="http://schemas.microsoft.com/office/drawing/2014/main" id="{6AADC360-94E7-48EC-BBD6-52679E1CE07B}"/>
              </a:ext>
            </a:extLst>
          </p:cNvPr>
          <p:cNvSpPr>
            <a:spLocks noGrp="1"/>
          </p:cNvSpPr>
          <p:nvPr>
            <p:ph type="sldNum" sz="quarter" idx="12"/>
          </p:nvPr>
        </p:nvSpPr>
        <p:spPr/>
        <p:txBody>
          <a:bodyPr/>
          <a:lstStyle/>
          <a:p>
            <a:fld id="{7384989B-6BB3-4348-9E99-E374829309D1}" type="slidenum">
              <a:rPr lang="en-US" smtClean="0"/>
              <a:t>22</a:t>
            </a:fld>
            <a:endParaRPr lang="en-US"/>
          </a:p>
        </p:txBody>
      </p:sp>
    </p:spTree>
    <p:extLst>
      <p:ext uri="{BB962C8B-B14F-4D97-AF65-F5344CB8AC3E}">
        <p14:creationId xmlns:p14="http://schemas.microsoft.com/office/powerpoint/2010/main" val="358052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par>
                                <p:cTn id="17" presetID="1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p:tgtEl>
                                          <p:spTgt spid="25"/>
                                        </p:tgtEl>
                                        <p:attrNameLst>
                                          <p:attrName>ppt_y</p:attrName>
                                        </p:attrNameLst>
                                      </p:cBhvr>
                                      <p:tavLst>
                                        <p:tav tm="0">
                                          <p:val>
                                            <p:strVal val="#ppt_y+#ppt_h*1.125000"/>
                                          </p:val>
                                        </p:tav>
                                        <p:tav tm="100000">
                                          <p:val>
                                            <p:strVal val="#ppt_y"/>
                                          </p:val>
                                        </p:tav>
                                      </p:tavLst>
                                    </p:anim>
                                    <p:animEffect transition="in" filter="wipe(up)">
                                      <p:cBhvr>
                                        <p:cTn id="24" dur="500"/>
                                        <p:tgtEl>
                                          <p:spTgt spid="25"/>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p:tgtEl>
                                          <p:spTgt spid="43"/>
                                        </p:tgtEl>
                                        <p:attrNameLst>
                                          <p:attrName>ppt_y</p:attrName>
                                        </p:attrNameLst>
                                      </p:cBhvr>
                                      <p:tavLst>
                                        <p:tav tm="0">
                                          <p:val>
                                            <p:strVal val="#ppt_y+#ppt_h*1.125000"/>
                                          </p:val>
                                        </p:tav>
                                        <p:tav tm="100000">
                                          <p:val>
                                            <p:strVal val="#ppt_y"/>
                                          </p:val>
                                        </p:tav>
                                      </p:tavLst>
                                    </p:anim>
                                    <p:animEffect transition="in" filter="wipe(up)">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p:tgtEl>
                                          <p:spTgt spid="32"/>
                                        </p:tgtEl>
                                        <p:attrNameLst>
                                          <p:attrName>ppt_y</p:attrName>
                                        </p:attrNameLst>
                                      </p:cBhvr>
                                      <p:tavLst>
                                        <p:tav tm="0">
                                          <p:val>
                                            <p:strVal val="#ppt_y+#ppt_h*1.125000"/>
                                          </p:val>
                                        </p:tav>
                                        <p:tav tm="100000">
                                          <p:val>
                                            <p:strVal val="#ppt_y"/>
                                          </p:val>
                                        </p:tav>
                                      </p:tavLst>
                                    </p:anim>
                                    <p:animEffect transition="in" filter="wipe(up)">
                                      <p:cBhvr>
                                        <p:cTn id="34" dur="500"/>
                                        <p:tgtEl>
                                          <p:spTgt spid="32"/>
                                        </p:tgtEl>
                                      </p:cBhvr>
                                    </p:animEffect>
                                  </p:childTnLst>
                                </p:cTn>
                              </p:par>
                              <p:par>
                                <p:cTn id="35" presetID="1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p:tgtEl>
                                          <p:spTgt spid="30"/>
                                        </p:tgtEl>
                                        <p:attrNameLst>
                                          <p:attrName>ppt_y</p:attrName>
                                        </p:attrNameLst>
                                      </p:cBhvr>
                                      <p:tavLst>
                                        <p:tav tm="0">
                                          <p:val>
                                            <p:strVal val="#ppt_y+#ppt_h*1.125000"/>
                                          </p:val>
                                        </p:tav>
                                        <p:tav tm="100000">
                                          <p:val>
                                            <p:strVal val="#ppt_y"/>
                                          </p:val>
                                        </p:tav>
                                      </p:tavLst>
                                    </p:anim>
                                    <p:animEffect transition="in" filter="wipe(up)">
                                      <p:cBhvr>
                                        <p:cTn id="38" dur="500"/>
                                        <p:tgtEl>
                                          <p:spTgt spid="30"/>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p:tgtEl>
                                          <p:spTgt spid="26"/>
                                        </p:tgtEl>
                                        <p:attrNameLst>
                                          <p:attrName>ppt_y</p:attrName>
                                        </p:attrNameLst>
                                      </p:cBhvr>
                                      <p:tavLst>
                                        <p:tav tm="0">
                                          <p:val>
                                            <p:strVal val="#ppt_y+#ppt_h*1.125000"/>
                                          </p:val>
                                        </p:tav>
                                        <p:tav tm="100000">
                                          <p:val>
                                            <p:strVal val="#ppt_y"/>
                                          </p:val>
                                        </p:tav>
                                      </p:tavLst>
                                    </p:anim>
                                    <p:animEffect transition="in" filter="wipe(up)">
                                      <p:cBhvr>
                                        <p:cTn id="42" dur="500"/>
                                        <p:tgtEl>
                                          <p:spTgt spid="26"/>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p:tgtEl>
                                          <p:spTgt spid="31"/>
                                        </p:tgtEl>
                                        <p:attrNameLst>
                                          <p:attrName>ppt_y</p:attrName>
                                        </p:attrNameLst>
                                      </p:cBhvr>
                                      <p:tavLst>
                                        <p:tav tm="0">
                                          <p:val>
                                            <p:strVal val="#ppt_y+#ppt_h*1.125000"/>
                                          </p:val>
                                        </p:tav>
                                        <p:tav tm="100000">
                                          <p:val>
                                            <p:strVal val="#ppt_y"/>
                                          </p:val>
                                        </p:tav>
                                      </p:tavLst>
                                    </p:anim>
                                    <p:animEffect transition="in" filter="wipe(up)">
                                      <p:cBhvr>
                                        <p:cTn id="46" dur="500"/>
                                        <p:tgtEl>
                                          <p:spTgt spid="31"/>
                                        </p:tgtEl>
                                      </p:cBhvr>
                                    </p:animEffect>
                                  </p:childTnLst>
                                </p:cTn>
                              </p:par>
                              <p:par>
                                <p:cTn id="47" presetID="12" presetClass="entr" presetSubtype="4"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p:tgtEl>
                                          <p:spTgt spid="36"/>
                                        </p:tgtEl>
                                        <p:attrNameLst>
                                          <p:attrName>ppt_y</p:attrName>
                                        </p:attrNameLst>
                                      </p:cBhvr>
                                      <p:tavLst>
                                        <p:tav tm="0">
                                          <p:val>
                                            <p:strVal val="#ppt_y+#ppt_h*1.125000"/>
                                          </p:val>
                                        </p:tav>
                                        <p:tav tm="100000">
                                          <p:val>
                                            <p:strVal val="#ppt_y"/>
                                          </p:val>
                                        </p:tav>
                                      </p:tavLst>
                                    </p:anim>
                                    <p:animEffect transition="in" filter="wipe(up)">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animBg="1"/>
      <p:bldP spid="31"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F37F-1DD6-E244-9C97-ED4BB366888A}"/>
              </a:ext>
            </a:extLst>
          </p:cNvPr>
          <p:cNvSpPr>
            <a:spLocks noGrp="1"/>
          </p:cNvSpPr>
          <p:nvPr>
            <p:ph type="title"/>
          </p:nvPr>
        </p:nvSpPr>
        <p:spPr/>
        <p:txBody>
          <a:bodyPr/>
          <a:lstStyle/>
          <a:p>
            <a:r>
              <a:rPr lang="en-US"/>
              <a:t>Why Link Quality Varies</a:t>
            </a:r>
          </a:p>
        </p:txBody>
      </p:sp>
      <p:graphicFrame>
        <p:nvGraphicFramePr>
          <p:cNvPr id="4" name="Chart 3">
            <a:extLst>
              <a:ext uri="{FF2B5EF4-FFF2-40B4-BE49-F238E27FC236}">
                <a16:creationId xmlns:a16="http://schemas.microsoft.com/office/drawing/2014/main" id="{97198C95-E504-6144-AF82-CAB971B7AB88}"/>
              </a:ext>
            </a:extLst>
          </p:cNvPr>
          <p:cNvGraphicFramePr/>
          <p:nvPr>
            <p:extLst>
              <p:ext uri="{D42A27DB-BD31-4B8C-83A1-F6EECF244321}">
                <p14:modId xmlns:p14="http://schemas.microsoft.com/office/powerpoint/2010/main" val="375694336"/>
              </p:ext>
            </p:extLst>
          </p:nvPr>
        </p:nvGraphicFramePr>
        <p:xfrm>
          <a:off x="3412886" y="1531373"/>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2024A6DC-6FFC-7B46-AA55-C39C4BD4C35F}"/>
              </a:ext>
            </a:extLst>
          </p:cNvPr>
          <p:cNvSpPr/>
          <p:nvPr/>
        </p:nvSpPr>
        <p:spPr>
          <a:xfrm rot="19535345">
            <a:off x="3919561" y="2543305"/>
            <a:ext cx="2998587" cy="999769"/>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6BAB4C4-0BFA-9D4B-BE6A-9C4E6BD0A151}"/>
              </a:ext>
            </a:extLst>
          </p:cNvPr>
          <p:cNvSpPr/>
          <p:nvPr/>
        </p:nvSpPr>
        <p:spPr>
          <a:xfrm>
            <a:off x="5925529" y="2665205"/>
            <a:ext cx="2998587" cy="999769"/>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56A0383-4B45-724F-8697-5597005F29F3}"/>
              </a:ext>
            </a:extLst>
          </p:cNvPr>
          <p:cNvSpPr txBox="1"/>
          <p:nvPr/>
        </p:nvSpPr>
        <p:spPr>
          <a:xfrm>
            <a:off x="9859671" y="4824907"/>
            <a:ext cx="2267287" cy="461665"/>
          </a:xfrm>
          <a:prstGeom prst="rect">
            <a:avLst/>
          </a:prstGeom>
          <a:noFill/>
        </p:spPr>
        <p:txBody>
          <a:bodyPr wrap="none" rtlCol="0">
            <a:spAutoFit/>
          </a:bodyPr>
          <a:lstStyle/>
          <a:p>
            <a:r>
              <a:rPr lang="en-US" sz="2400" b="1">
                <a:solidFill>
                  <a:schemeClr val="accent2">
                    <a:lumMod val="60000"/>
                    <a:lumOff val="40000"/>
                  </a:schemeClr>
                </a:solidFill>
              </a:rPr>
              <a:t>Rain (Light Rain)</a:t>
            </a:r>
          </a:p>
        </p:txBody>
      </p:sp>
      <p:sp>
        <p:nvSpPr>
          <p:cNvPr id="10" name="Oval 9">
            <a:extLst>
              <a:ext uri="{FF2B5EF4-FFF2-40B4-BE49-F238E27FC236}">
                <a16:creationId xmlns:a16="http://schemas.microsoft.com/office/drawing/2014/main" id="{90545F98-7CC1-E64C-954B-63C60C04C1D7}"/>
              </a:ext>
            </a:extLst>
          </p:cNvPr>
          <p:cNvSpPr/>
          <p:nvPr/>
        </p:nvSpPr>
        <p:spPr>
          <a:xfrm rot="2353005">
            <a:off x="8360377" y="2524658"/>
            <a:ext cx="2998587" cy="999769"/>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5177BBB-5DEC-4D09-8139-77295CB573E1}"/>
              </a:ext>
            </a:extLst>
          </p:cNvPr>
          <p:cNvSpPr txBox="1"/>
          <p:nvPr/>
        </p:nvSpPr>
        <p:spPr>
          <a:xfrm>
            <a:off x="1527698" y="3308748"/>
            <a:ext cx="9392477" cy="1046440"/>
          </a:xfrm>
          <a:prstGeom prst="rect">
            <a:avLst/>
          </a:prstGeom>
          <a:solidFill>
            <a:srgbClr val="C00000"/>
          </a:solidFill>
        </p:spPr>
        <p:txBody>
          <a:bodyPr wrap="square" lIns="91440" tIns="274320" rIns="91440" bIns="274320" rtlCol="0" anchor="t">
            <a:spAutoFit/>
          </a:bodyPr>
          <a:lstStyle/>
          <a:p>
            <a:pPr algn="ctr"/>
            <a:r>
              <a:rPr lang="en-US" sz="3200"/>
              <a:t>Use ML model to predict SNR and data rate</a:t>
            </a:r>
            <a:endParaRPr lang="en-US"/>
          </a:p>
        </p:txBody>
      </p:sp>
      <p:sp>
        <p:nvSpPr>
          <p:cNvPr id="3" name="TextBox 2">
            <a:extLst>
              <a:ext uri="{FF2B5EF4-FFF2-40B4-BE49-F238E27FC236}">
                <a16:creationId xmlns:a16="http://schemas.microsoft.com/office/drawing/2014/main" id="{5EF51C34-E242-40C5-9738-1BBA45CF84F6}"/>
              </a:ext>
            </a:extLst>
          </p:cNvPr>
          <p:cNvSpPr txBox="1"/>
          <p:nvPr/>
        </p:nvSpPr>
        <p:spPr>
          <a:xfrm>
            <a:off x="606804" y="2025942"/>
            <a:ext cx="316964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Satellite Position</a:t>
            </a:r>
          </a:p>
        </p:txBody>
      </p:sp>
      <p:sp>
        <p:nvSpPr>
          <p:cNvPr id="11" name="TextBox 10">
            <a:extLst>
              <a:ext uri="{FF2B5EF4-FFF2-40B4-BE49-F238E27FC236}">
                <a16:creationId xmlns:a16="http://schemas.microsoft.com/office/drawing/2014/main" id="{81041D55-7A6A-4808-81D9-7B683656E0BD}"/>
              </a:ext>
            </a:extLst>
          </p:cNvPr>
          <p:cNvSpPr txBox="1"/>
          <p:nvPr/>
        </p:nvSpPr>
        <p:spPr>
          <a:xfrm>
            <a:off x="582139" y="2817464"/>
            <a:ext cx="316964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Weather Attenuation</a:t>
            </a:r>
          </a:p>
        </p:txBody>
      </p:sp>
      <p:sp>
        <p:nvSpPr>
          <p:cNvPr id="12" name="TextBox 11">
            <a:extLst>
              <a:ext uri="{FF2B5EF4-FFF2-40B4-BE49-F238E27FC236}">
                <a16:creationId xmlns:a16="http://schemas.microsoft.com/office/drawing/2014/main" id="{077EF4F5-479A-45B9-9ACE-FFDCDC8C6361}"/>
              </a:ext>
            </a:extLst>
          </p:cNvPr>
          <p:cNvSpPr txBox="1"/>
          <p:nvPr/>
        </p:nvSpPr>
        <p:spPr>
          <a:xfrm>
            <a:off x="582138" y="2428818"/>
            <a:ext cx="5054829"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Environment Loss (Multipath)</a:t>
            </a:r>
          </a:p>
        </p:txBody>
      </p:sp>
      <p:sp>
        <p:nvSpPr>
          <p:cNvPr id="14" name="Slide Number Placeholder 13">
            <a:extLst>
              <a:ext uri="{FF2B5EF4-FFF2-40B4-BE49-F238E27FC236}">
                <a16:creationId xmlns:a16="http://schemas.microsoft.com/office/drawing/2014/main" id="{2954E22E-6C44-4765-9B1C-062203C19519}"/>
              </a:ext>
            </a:extLst>
          </p:cNvPr>
          <p:cNvSpPr>
            <a:spLocks noGrp="1"/>
          </p:cNvSpPr>
          <p:nvPr>
            <p:ph type="sldNum" sz="quarter" idx="12"/>
          </p:nvPr>
        </p:nvSpPr>
        <p:spPr/>
        <p:txBody>
          <a:bodyPr/>
          <a:lstStyle/>
          <a:p>
            <a:fld id="{7384989B-6BB3-4348-9E99-E374829309D1}" type="slidenum">
              <a:rPr lang="en-US" smtClean="0"/>
              <a:t>23</a:t>
            </a:fld>
            <a:endParaRPr lang="en-US"/>
          </a:p>
        </p:txBody>
      </p:sp>
    </p:spTree>
    <p:extLst>
      <p:ext uri="{BB962C8B-B14F-4D97-AF65-F5344CB8AC3E}">
        <p14:creationId xmlns:p14="http://schemas.microsoft.com/office/powerpoint/2010/main" val="302798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p:tgtEl>
                                          <p:spTgt spid="3"/>
                                        </p:tgtEl>
                                        <p:attrNameLst>
                                          <p:attrName>ppt_y</p:attrName>
                                        </p:attrNameLst>
                                      </p:cBhvr>
                                      <p:tavLst>
                                        <p:tav tm="0">
                                          <p:val>
                                            <p:strVal val="#ppt_y+#ppt_h*1.125000"/>
                                          </p:val>
                                        </p:tav>
                                        <p:tav tm="100000">
                                          <p:val>
                                            <p:strVal val="#ppt_y"/>
                                          </p:val>
                                        </p:tav>
                                      </p:tavLst>
                                    </p:anim>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ntr"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p:tgtEl>
                                          <p:spTgt spid="12"/>
                                        </p:tgtEl>
                                        <p:attrNameLst>
                                          <p:attrName>ppt_y</p:attrName>
                                        </p:attrNameLst>
                                      </p:cBhvr>
                                      <p:tavLst>
                                        <p:tav tm="0">
                                          <p:val>
                                            <p:strVal val="#ppt_y+#ppt_h*1.125000"/>
                                          </p:val>
                                        </p:tav>
                                        <p:tav tm="100000">
                                          <p:val>
                                            <p:strVal val="#ppt_y"/>
                                          </p:val>
                                        </p:tav>
                                      </p:tavLst>
                                    </p:anim>
                                    <p:animEffect transition="in" filter="wipe(up)">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53" dur="500"/>
                                        <p:tgtEl>
                                          <p:spTgt spid="4">
                                            <p:graphicEl>
                                              <a:chart seriesIdx="1" categoryIdx="-4" bldStep="series"/>
                                            </p:graphicEl>
                                          </p:spTgt>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childTnLst>
                                </p:cTn>
                              </p:par>
                              <p:par>
                                <p:cTn id="56" presetID="12" presetClass="entr" presetSubtype="4"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p:tgtEl>
                                          <p:spTgt spid="11"/>
                                        </p:tgtEl>
                                        <p:attrNameLst>
                                          <p:attrName>ppt_y</p:attrName>
                                        </p:attrNameLst>
                                      </p:cBhvr>
                                      <p:tavLst>
                                        <p:tav tm="0">
                                          <p:val>
                                            <p:strVal val="#ppt_y+#ppt_h*1.125000"/>
                                          </p:val>
                                        </p:tav>
                                        <p:tav tm="100000">
                                          <p:val>
                                            <p:strVal val="#ppt_y"/>
                                          </p:val>
                                        </p:tav>
                                      </p:tavLst>
                                    </p:anim>
                                    <p:animEffect transition="in" filter="wipe(up)">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p:tgtEl>
                                          <p:spTgt spid="9"/>
                                        </p:tgtEl>
                                        <p:attrNameLst>
                                          <p:attrName>ppt_y</p:attrName>
                                        </p:attrNameLst>
                                      </p:cBhvr>
                                      <p:tavLst>
                                        <p:tav tm="0">
                                          <p:val>
                                            <p:strVal val="#ppt_y+#ppt_h*1.125000"/>
                                          </p:val>
                                        </p:tav>
                                        <p:tav tm="100000">
                                          <p:val>
                                            <p:strVal val="#ppt_y"/>
                                          </p:val>
                                        </p:tav>
                                      </p:tavLst>
                                    </p:anim>
                                    <p:animEffect transition="in" filter="wipe(up)">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5" grpId="0" animBg="1"/>
      <p:bldP spid="5" grpId="1" animBg="1"/>
      <p:bldP spid="6" grpId="0" animBg="1"/>
      <p:bldP spid="6" grpId="1" animBg="1"/>
      <p:bldP spid="7" grpId="0"/>
      <p:bldP spid="10" grpId="0" animBg="1"/>
      <p:bldP spid="10" grpId="1" animBg="1"/>
      <p:bldP spid="9" grpId="0" animBg="1"/>
      <p:bldP spid="3"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3017-6BE5-3546-9599-EE2D9B18F347}"/>
              </a:ext>
            </a:extLst>
          </p:cNvPr>
          <p:cNvSpPr>
            <a:spLocks noGrp="1"/>
          </p:cNvSpPr>
          <p:nvPr>
            <p:ph type="title"/>
          </p:nvPr>
        </p:nvSpPr>
        <p:spPr>
          <a:xfrm>
            <a:off x="838200" y="365125"/>
            <a:ext cx="10515600" cy="1325563"/>
          </a:xfrm>
        </p:spPr>
        <p:txBody>
          <a:bodyPr/>
          <a:lstStyle/>
          <a:p>
            <a:r>
              <a:rPr lang="en-US"/>
              <a:t>Experiments: Real-world Measurements</a:t>
            </a:r>
          </a:p>
        </p:txBody>
      </p:sp>
      <p:sp>
        <p:nvSpPr>
          <p:cNvPr id="3" name="Content Placeholder 2">
            <a:extLst>
              <a:ext uri="{FF2B5EF4-FFF2-40B4-BE49-F238E27FC236}">
                <a16:creationId xmlns:a16="http://schemas.microsoft.com/office/drawing/2014/main" id="{2E7D61BC-ECAB-3743-B29B-C00009097799}"/>
              </a:ext>
            </a:extLst>
          </p:cNvPr>
          <p:cNvSpPr>
            <a:spLocks noGrp="1"/>
          </p:cNvSpPr>
          <p:nvPr>
            <p:ph idx="1"/>
          </p:nvPr>
        </p:nvSpPr>
        <p:spPr>
          <a:xfrm>
            <a:off x="838200" y="1470656"/>
            <a:ext cx="10515600" cy="4351338"/>
          </a:xfrm>
        </p:spPr>
        <p:txBody>
          <a:bodyPr>
            <a:normAutofit/>
          </a:bodyPr>
          <a:lstStyle/>
          <a:p>
            <a:r>
              <a:rPr lang="en-US"/>
              <a:t>5 Ground Stations: Wisconsin, Florida, Guam, Hawaii, Antarctica</a:t>
            </a:r>
          </a:p>
          <a:p>
            <a:pPr marL="0" indent="0">
              <a:buNone/>
            </a:pPr>
            <a:endParaRPr lang="en-US"/>
          </a:p>
          <a:p>
            <a:r>
              <a:rPr lang="en-US"/>
              <a:t>4 Satellites: JPSS, SNPP, Aqua, Terra</a:t>
            </a:r>
          </a:p>
          <a:p>
            <a:pPr lvl="1"/>
            <a:r>
              <a:rPr lang="en-US"/>
              <a:t>X-band (8-10Ghz) Downlink: JPSS, SNPP, Aqua, Terra</a:t>
            </a:r>
          </a:p>
          <a:p>
            <a:pPr lvl="1"/>
            <a:r>
              <a:rPr lang="en-US"/>
              <a:t>Ka-band (35-40Ghz) Downlink: JPSS</a:t>
            </a:r>
          </a:p>
          <a:p>
            <a:pPr marL="0" indent="0">
              <a:buNone/>
            </a:pPr>
            <a:endParaRPr lang="en-US"/>
          </a:p>
          <a:p>
            <a:r>
              <a:rPr lang="en-US"/>
              <a:t>These datasets have been made public</a:t>
            </a:r>
          </a:p>
          <a:p>
            <a:pPr marL="0" indent="0">
              <a:buNone/>
            </a:pPr>
            <a:r>
              <a:rPr lang="en-US" sz="2600">
                <a:solidFill>
                  <a:srgbClr val="FFFF00"/>
                </a:solidFill>
              </a:rPr>
              <a:t>          https://</a:t>
            </a:r>
            <a:r>
              <a:rPr lang="en-US" sz="2600" err="1">
                <a:solidFill>
                  <a:srgbClr val="FFFF00"/>
                </a:solidFill>
              </a:rPr>
              <a:t>github.com</a:t>
            </a:r>
            <a:r>
              <a:rPr lang="en-US" sz="2600">
                <a:solidFill>
                  <a:srgbClr val="FFFF00"/>
                </a:solidFill>
              </a:rPr>
              <a:t>/</a:t>
            </a:r>
            <a:r>
              <a:rPr lang="en-US" sz="2600" err="1">
                <a:solidFill>
                  <a:srgbClr val="FFFF00"/>
                </a:solidFill>
              </a:rPr>
              <a:t>ConnectedSystemsLab</a:t>
            </a:r>
            <a:r>
              <a:rPr lang="en-US" sz="2600">
                <a:solidFill>
                  <a:srgbClr val="FFFF00"/>
                </a:solidFill>
              </a:rPr>
              <a:t>/L2D2</a:t>
            </a:r>
          </a:p>
        </p:txBody>
      </p:sp>
      <p:pic>
        <p:nvPicPr>
          <p:cNvPr id="4" name="Picture 3" descr="A map of the world&#10;&#10;Description automatically generated with low confidence">
            <a:extLst>
              <a:ext uri="{FF2B5EF4-FFF2-40B4-BE49-F238E27FC236}">
                <a16:creationId xmlns:a16="http://schemas.microsoft.com/office/drawing/2014/main" id="{F54B4446-62E1-784A-9B11-73EF6490B3DB}"/>
              </a:ext>
            </a:extLst>
          </p:cNvPr>
          <p:cNvPicPr>
            <a:picLocks noChangeAspect="1"/>
          </p:cNvPicPr>
          <p:nvPr/>
        </p:nvPicPr>
        <p:blipFill>
          <a:blip r:embed="rId3"/>
          <a:stretch>
            <a:fillRect/>
          </a:stretch>
        </p:blipFill>
        <p:spPr>
          <a:xfrm>
            <a:off x="8429625" y="3183387"/>
            <a:ext cx="3490924" cy="2417313"/>
          </a:xfrm>
          <a:prstGeom prst="rect">
            <a:avLst/>
          </a:prstGeom>
        </p:spPr>
      </p:pic>
      <p:sp>
        <p:nvSpPr>
          <p:cNvPr id="8" name="Slide Number Placeholder 7">
            <a:extLst>
              <a:ext uri="{FF2B5EF4-FFF2-40B4-BE49-F238E27FC236}">
                <a16:creationId xmlns:a16="http://schemas.microsoft.com/office/drawing/2014/main" id="{1C6D4E8F-64F0-4CBC-97FB-8A9ADBB30BA6}"/>
              </a:ext>
            </a:extLst>
          </p:cNvPr>
          <p:cNvSpPr>
            <a:spLocks noGrp="1"/>
          </p:cNvSpPr>
          <p:nvPr>
            <p:ph type="sldNum" sz="quarter" idx="12"/>
          </p:nvPr>
        </p:nvSpPr>
        <p:spPr/>
        <p:txBody>
          <a:bodyPr/>
          <a:lstStyle/>
          <a:p>
            <a:fld id="{7384989B-6BB3-4348-9E99-E374829309D1}" type="slidenum">
              <a:rPr lang="en-US" smtClean="0"/>
              <a:t>24</a:t>
            </a:fld>
            <a:endParaRPr lang="en-US"/>
          </a:p>
        </p:txBody>
      </p:sp>
    </p:spTree>
    <p:extLst>
      <p:ext uri="{BB962C8B-B14F-4D97-AF65-F5344CB8AC3E}">
        <p14:creationId xmlns:p14="http://schemas.microsoft.com/office/powerpoint/2010/main" val="1991218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30EEF-39B3-4E41-B20A-5ACB5CD4CCF5}"/>
              </a:ext>
            </a:extLst>
          </p:cNvPr>
          <p:cNvSpPr>
            <a:spLocks noGrp="1"/>
          </p:cNvSpPr>
          <p:nvPr>
            <p:ph type="title"/>
          </p:nvPr>
        </p:nvSpPr>
        <p:spPr>
          <a:xfrm>
            <a:off x="635000" y="0"/>
            <a:ext cx="10515600" cy="1325563"/>
          </a:xfrm>
        </p:spPr>
        <p:txBody>
          <a:bodyPr/>
          <a:lstStyle/>
          <a:p>
            <a:r>
              <a:rPr lang="en-US"/>
              <a:t>L2D2 </a:t>
            </a:r>
            <a:r>
              <a:rPr lang="en-US">
                <a:sym typeface="Wingdings" panose="05000000000000000000" pitchFamily="2" charset="2"/>
              </a:rPr>
              <a:t> Accurate Link Prediction</a:t>
            </a:r>
            <a:endParaRPr lang="en-US"/>
          </a:p>
        </p:txBody>
      </p:sp>
      <p:graphicFrame>
        <p:nvGraphicFramePr>
          <p:cNvPr id="4" name="Chart 3">
            <a:extLst>
              <a:ext uri="{FF2B5EF4-FFF2-40B4-BE49-F238E27FC236}">
                <a16:creationId xmlns:a16="http://schemas.microsoft.com/office/drawing/2014/main" id="{A63078CF-B7EE-A945-8B14-4F78344933B5}"/>
              </a:ext>
            </a:extLst>
          </p:cNvPr>
          <p:cNvGraphicFramePr/>
          <p:nvPr>
            <p:extLst>
              <p:ext uri="{D42A27DB-BD31-4B8C-83A1-F6EECF244321}">
                <p14:modId xmlns:p14="http://schemas.microsoft.com/office/powerpoint/2010/main" val="3058731351"/>
              </p:ext>
            </p:extLst>
          </p:nvPr>
        </p:nvGraphicFramePr>
        <p:xfrm>
          <a:off x="2031999" y="1200150"/>
          <a:ext cx="9598025"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9840893-9DA4-7642-B6AE-99BC0F82875E}"/>
              </a:ext>
            </a:extLst>
          </p:cNvPr>
          <p:cNvSpPr txBox="1"/>
          <p:nvPr/>
        </p:nvSpPr>
        <p:spPr>
          <a:xfrm>
            <a:off x="6773308" y="3714750"/>
            <a:ext cx="3208892" cy="1200329"/>
          </a:xfrm>
          <a:prstGeom prst="rect">
            <a:avLst/>
          </a:prstGeom>
          <a:noFill/>
        </p:spPr>
        <p:txBody>
          <a:bodyPr wrap="none" rtlCol="0">
            <a:spAutoFit/>
          </a:bodyPr>
          <a:lstStyle/>
          <a:p>
            <a:pPr algn="ctr"/>
            <a:r>
              <a:rPr lang="en-US" sz="2400" b="1"/>
              <a:t>Median </a:t>
            </a:r>
            <a:r>
              <a:rPr lang="en-US" sz="2400" b="1" err="1"/>
              <a:t>Datarate</a:t>
            </a:r>
            <a:r>
              <a:rPr lang="en-US" sz="2400" b="1"/>
              <a:t> Error: </a:t>
            </a:r>
          </a:p>
          <a:p>
            <a:pPr algn="ctr"/>
            <a:r>
              <a:rPr lang="en-US" sz="2400" b="1"/>
              <a:t>6.25% (L2D2) </a:t>
            </a:r>
          </a:p>
          <a:p>
            <a:pPr algn="ctr"/>
            <a:r>
              <a:rPr lang="en-US" sz="2400" b="1"/>
              <a:t>41% (ITU)</a:t>
            </a:r>
          </a:p>
        </p:txBody>
      </p:sp>
      <p:sp>
        <p:nvSpPr>
          <p:cNvPr id="7" name="Slide Number Placeholder 6">
            <a:extLst>
              <a:ext uri="{FF2B5EF4-FFF2-40B4-BE49-F238E27FC236}">
                <a16:creationId xmlns:a16="http://schemas.microsoft.com/office/drawing/2014/main" id="{A28190DD-0ACC-4873-B172-7E0A79E08758}"/>
              </a:ext>
            </a:extLst>
          </p:cNvPr>
          <p:cNvSpPr>
            <a:spLocks noGrp="1"/>
          </p:cNvSpPr>
          <p:nvPr>
            <p:ph type="sldNum" sz="quarter" idx="12"/>
          </p:nvPr>
        </p:nvSpPr>
        <p:spPr/>
        <p:txBody>
          <a:bodyPr/>
          <a:lstStyle/>
          <a:p>
            <a:fld id="{7384989B-6BB3-4348-9E99-E374829309D1}" type="slidenum">
              <a:rPr lang="en-US" smtClean="0"/>
              <a:t>25</a:t>
            </a:fld>
            <a:endParaRPr lang="en-US"/>
          </a:p>
        </p:txBody>
      </p:sp>
    </p:spTree>
    <p:extLst>
      <p:ext uri="{BB962C8B-B14F-4D97-AF65-F5344CB8AC3E}">
        <p14:creationId xmlns:p14="http://schemas.microsoft.com/office/powerpoint/2010/main" val="308847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17" dur="500"/>
                                        <p:tgtEl>
                                          <p:spTgt spid="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fade">
                                      <p:cBhvr>
                                        <p:cTn id="22" dur="500"/>
                                        <p:tgtEl>
                                          <p:spTgt spid="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320F-2F94-4849-B907-6214CF4619FC}"/>
              </a:ext>
            </a:extLst>
          </p:cNvPr>
          <p:cNvSpPr>
            <a:spLocks noGrp="1"/>
          </p:cNvSpPr>
          <p:nvPr>
            <p:ph type="title"/>
          </p:nvPr>
        </p:nvSpPr>
        <p:spPr/>
        <p:txBody>
          <a:bodyPr/>
          <a:lstStyle/>
          <a:p>
            <a:r>
              <a:rPr lang="en-US"/>
              <a:t>Large Scale Emulation</a:t>
            </a:r>
          </a:p>
        </p:txBody>
      </p:sp>
      <p:pic>
        <p:nvPicPr>
          <p:cNvPr id="5" name="Content Placeholder 4" descr="Map&#10;&#10;Description automatically generated">
            <a:extLst>
              <a:ext uri="{FF2B5EF4-FFF2-40B4-BE49-F238E27FC236}">
                <a16:creationId xmlns:a16="http://schemas.microsoft.com/office/drawing/2014/main" id="{24F60F0C-D7F5-4BE5-8EFE-DED9F36C42E2}"/>
              </a:ext>
            </a:extLst>
          </p:cNvPr>
          <p:cNvPicPr>
            <a:picLocks noGrp="1" noChangeAspect="1"/>
          </p:cNvPicPr>
          <p:nvPr>
            <p:ph idx="1"/>
          </p:nvPr>
        </p:nvPicPr>
        <p:blipFill>
          <a:blip r:embed="rId3"/>
          <a:stretch>
            <a:fillRect/>
          </a:stretch>
        </p:blipFill>
        <p:spPr>
          <a:xfrm>
            <a:off x="5914796" y="1825624"/>
            <a:ext cx="6277204" cy="3798561"/>
          </a:xfrm>
        </p:spPr>
      </p:pic>
      <p:sp>
        <p:nvSpPr>
          <p:cNvPr id="6" name="TextBox 5">
            <a:extLst>
              <a:ext uri="{FF2B5EF4-FFF2-40B4-BE49-F238E27FC236}">
                <a16:creationId xmlns:a16="http://schemas.microsoft.com/office/drawing/2014/main" id="{A8415A36-AB39-4449-B5DD-3005E073DE68}"/>
              </a:ext>
            </a:extLst>
          </p:cNvPr>
          <p:cNvSpPr txBox="1"/>
          <p:nvPr/>
        </p:nvSpPr>
        <p:spPr>
          <a:xfrm>
            <a:off x="1010419" y="1463798"/>
            <a:ext cx="4729163" cy="4154984"/>
          </a:xfrm>
          <a:prstGeom prst="rect">
            <a:avLst/>
          </a:prstGeom>
          <a:noFill/>
        </p:spPr>
        <p:txBody>
          <a:bodyPr wrap="square" rtlCol="0">
            <a:spAutoFit/>
          </a:bodyPr>
          <a:lstStyle/>
          <a:p>
            <a:pPr marL="285750" indent="-285750">
              <a:buFont typeface="Arial" panose="020B0604020202020204" pitchFamily="34" charset="0"/>
              <a:buChar char="•"/>
            </a:pPr>
            <a:r>
              <a:rPr lang="en-US" sz="2400" err="1"/>
              <a:t>SatNOGS</a:t>
            </a:r>
            <a:r>
              <a:rPr lang="en-US" sz="2400"/>
              <a:t>: Open Source Ground Station Network</a:t>
            </a:r>
          </a:p>
          <a:p>
            <a:pPr marL="742950" lvl="1" indent="-285750">
              <a:buFont typeface="Arial" panose="020B0604020202020204" pitchFamily="34" charset="0"/>
              <a:buChar char="•"/>
            </a:pPr>
            <a:r>
              <a:rPr lang="en-US" sz="2400"/>
              <a:t>259 satellites</a:t>
            </a:r>
          </a:p>
          <a:p>
            <a:pPr marL="742950" lvl="1" indent="-285750">
              <a:buFont typeface="Arial" panose="020B0604020202020204" pitchFamily="34" charset="0"/>
              <a:buChar char="•"/>
            </a:pPr>
            <a:r>
              <a:rPr lang="en-US" sz="2400"/>
              <a:t>173 Ground Stations</a:t>
            </a:r>
          </a:p>
          <a:p>
            <a:endParaRPr lang="en-US" sz="2400"/>
          </a:p>
          <a:p>
            <a:pPr marL="285750" indent="-285750">
              <a:buFont typeface="Arial" panose="020B0604020202020204" pitchFamily="34" charset="0"/>
              <a:buChar char="•"/>
            </a:pPr>
            <a:r>
              <a:rPr lang="en-US" sz="2400"/>
              <a:t>100 GB data per day per satellite (26 TB total)</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State of the Art: 5 Ground Stations</a:t>
            </a:r>
          </a:p>
          <a:p>
            <a:pPr marL="742950" lvl="1" indent="-285750">
              <a:buFont typeface="Arial" panose="020B0604020202020204" pitchFamily="34" charset="0"/>
              <a:buChar char="•"/>
            </a:pPr>
            <a:r>
              <a:rPr lang="en-US" sz="2400"/>
              <a:t>At least 10X higher median throughput</a:t>
            </a:r>
          </a:p>
        </p:txBody>
      </p:sp>
      <p:sp>
        <p:nvSpPr>
          <p:cNvPr id="7" name="Slide Number Placeholder 6">
            <a:extLst>
              <a:ext uri="{FF2B5EF4-FFF2-40B4-BE49-F238E27FC236}">
                <a16:creationId xmlns:a16="http://schemas.microsoft.com/office/drawing/2014/main" id="{8E3997EF-ECBB-4C14-B8D2-17A966FA266F}"/>
              </a:ext>
            </a:extLst>
          </p:cNvPr>
          <p:cNvSpPr>
            <a:spLocks noGrp="1"/>
          </p:cNvSpPr>
          <p:nvPr>
            <p:ph type="sldNum" sz="quarter" idx="12"/>
          </p:nvPr>
        </p:nvSpPr>
        <p:spPr/>
        <p:txBody>
          <a:bodyPr/>
          <a:lstStyle/>
          <a:p>
            <a:fld id="{7384989B-6BB3-4348-9E99-E374829309D1}" type="slidenum">
              <a:rPr lang="en-US" smtClean="0"/>
              <a:t>26</a:t>
            </a:fld>
            <a:endParaRPr lang="en-US"/>
          </a:p>
        </p:txBody>
      </p:sp>
    </p:spTree>
    <p:extLst>
      <p:ext uri="{BB962C8B-B14F-4D97-AF65-F5344CB8AC3E}">
        <p14:creationId xmlns:p14="http://schemas.microsoft.com/office/powerpoint/2010/main" val="267641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30EEF-39B3-4E41-B20A-5ACB5CD4CCF5}"/>
              </a:ext>
            </a:extLst>
          </p:cNvPr>
          <p:cNvSpPr>
            <a:spLocks noGrp="1"/>
          </p:cNvSpPr>
          <p:nvPr>
            <p:ph type="title"/>
          </p:nvPr>
        </p:nvSpPr>
        <p:spPr>
          <a:xfrm>
            <a:off x="635000" y="0"/>
            <a:ext cx="10515600" cy="1325563"/>
          </a:xfrm>
        </p:spPr>
        <p:txBody>
          <a:bodyPr/>
          <a:lstStyle/>
          <a:p>
            <a:r>
              <a:rPr lang="en-US"/>
              <a:t>L2D2 </a:t>
            </a:r>
            <a:r>
              <a:rPr lang="en-US">
                <a:sym typeface="Wingdings" panose="05000000000000000000" pitchFamily="2" charset="2"/>
              </a:rPr>
              <a:t> Lower Latency</a:t>
            </a:r>
            <a:endParaRPr lang="en-US"/>
          </a:p>
        </p:txBody>
      </p:sp>
      <p:graphicFrame>
        <p:nvGraphicFramePr>
          <p:cNvPr id="4" name="Chart 3">
            <a:extLst>
              <a:ext uri="{FF2B5EF4-FFF2-40B4-BE49-F238E27FC236}">
                <a16:creationId xmlns:a16="http://schemas.microsoft.com/office/drawing/2014/main" id="{A63078CF-B7EE-A945-8B14-4F78344933B5}"/>
              </a:ext>
            </a:extLst>
          </p:cNvPr>
          <p:cNvGraphicFramePr/>
          <p:nvPr>
            <p:extLst>
              <p:ext uri="{D42A27DB-BD31-4B8C-83A1-F6EECF244321}">
                <p14:modId xmlns:p14="http://schemas.microsoft.com/office/powerpoint/2010/main" val="2480661222"/>
              </p:ext>
            </p:extLst>
          </p:nvPr>
        </p:nvGraphicFramePr>
        <p:xfrm>
          <a:off x="2031999" y="1200150"/>
          <a:ext cx="9598025"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151F19A-C3D4-854A-BDF8-3D272B189D52}"/>
              </a:ext>
            </a:extLst>
          </p:cNvPr>
          <p:cNvSpPr txBox="1"/>
          <p:nvPr/>
        </p:nvSpPr>
        <p:spPr>
          <a:xfrm>
            <a:off x="1342966" y="2868293"/>
            <a:ext cx="9392477" cy="1538883"/>
          </a:xfrm>
          <a:prstGeom prst="rect">
            <a:avLst/>
          </a:prstGeom>
          <a:solidFill>
            <a:srgbClr val="C00000"/>
          </a:solidFill>
        </p:spPr>
        <p:txBody>
          <a:bodyPr wrap="square" tIns="274320" bIns="274320" rtlCol="0">
            <a:spAutoFit/>
          </a:bodyPr>
          <a:lstStyle/>
          <a:p>
            <a:pPr algn="ctr"/>
            <a:r>
              <a:rPr lang="en-US" sz="3200"/>
              <a:t>Distributed Ground Station reduces latency from hour to minutes</a:t>
            </a:r>
          </a:p>
        </p:txBody>
      </p:sp>
      <p:sp>
        <p:nvSpPr>
          <p:cNvPr id="7" name="Slide Number Placeholder 6">
            <a:extLst>
              <a:ext uri="{FF2B5EF4-FFF2-40B4-BE49-F238E27FC236}">
                <a16:creationId xmlns:a16="http://schemas.microsoft.com/office/drawing/2014/main" id="{B63ED7CF-2C02-45C5-A46A-190821F843DE}"/>
              </a:ext>
            </a:extLst>
          </p:cNvPr>
          <p:cNvSpPr>
            <a:spLocks noGrp="1"/>
          </p:cNvSpPr>
          <p:nvPr>
            <p:ph type="sldNum" sz="quarter" idx="12"/>
          </p:nvPr>
        </p:nvSpPr>
        <p:spPr/>
        <p:txBody>
          <a:bodyPr/>
          <a:lstStyle/>
          <a:p>
            <a:fld id="{7384989B-6BB3-4348-9E99-E374829309D1}" type="slidenum">
              <a:rPr lang="en-US" smtClean="0"/>
              <a:t>27</a:t>
            </a:fld>
            <a:endParaRPr lang="en-US"/>
          </a:p>
        </p:txBody>
      </p:sp>
    </p:spTree>
    <p:extLst>
      <p:ext uri="{BB962C8B-B14F-4D97-AF65-F5344CB8AC3E}">
        <p14:creationId xmlns:p14="http://schemas.microsoft.com/office/powerpoint/2010/main" val="404731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17" dur="500"/>
                                        <p:tgtEl>
                                          <p:spTgt spid="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fade">
                                      <p:cBhvr>
                                        <p:cTn id="22" dur="500"/>
                                        <p:tgtEl>
                                          <p:spTgt spid="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B3E2-8334-0945-B733-07FC52A3661F}"/>
              </a:ext>
            </a:extLst>
          </p:cNvPr>
          <p:cNvSpPr>
            <a:spLocks noGrp="1"/>
          </p:cNvSpPr>
          <p:nvPr>
            <p:ph type="title"/>
          </p:nvPr>
        </p:nvSpPr>
        <p:spPr>
          <a:xfrm>
            <a:off x="838200" y="365125"/>
            <a:ext cx="10515600" cy="1325563"/>
          </a:xfrm>
        </p:spPr>
        <p:txBody>
          <a:bodyPr/>
          <a:lstStyle/>
          <a:p>
            <a:r>
              <a:rPr lang="en-US"/>
              <a:t>Conclusion</a:t>
            </a:r>
          </a:p>
        </p:txBody>
      </p:sp>
      <p:sp>
        <p:nvSpPr>
          <p:cNvPr id="3" name="Content Placeholder 2">
            <a:extLst>
              <a:ext uri="{FF2B5EF4-FFF2-40B4-BE49-F238E27FC236}">
                <a16:creationId xmlns:a16="http://schemas.microsoft.com/office/drawing/2014/main" id="{E0D36DC3-1FED-BA46-ACE5-8FEF1361F1B3}"/>
              </a:ext>
            </a:extLst>
          </p:cNvPr>
          <p:cNvSpPr>
            <a:spLocks noGrp="1"/>
          </p:cNvSpPr>
          <p:nvPr>
            <p:ph idx="1"/>
          </p:nvPr>
        </p:nvSpPr>
        <p:spPr>
          <a:xfrm>
            <a:off x="838200" y="1196975"/>
            <a:ext cx="10515600" cy="4351338"/>
          </a:xfrm>
        </p:spPr>
        <p:txBody>
          <a:bodyPr/>
          <a:lstStyle/>
          <a:p>
            <a:pPr>
              <a:lnSpc>
                <a:spcPct val="150000"/>
              </a:lnSpc>
            </a:pPr>
            <a:r>
              <a:rPr lang="en-US"/>
              <a:t>L2D2 proposes a new distributed hybrid ground station architecture</a:t>
            </a:r>
          </a:p>
          <a:p>
            <a:pPr>
              <a:lnSpc>
                <a:spcPct val="150000"/>
              </a:lnSpc>
            </a:pPr>
            <a:r>
              <a:rPr lang="en-US"/>
              <a:t>It reduces data downlink latency from hours to minutes</a:t>
            </a:r>
          </a:p>
          <a:p>
            <a:pPr>
              <a:lnSpc>
                <a:spcPct val="150000"/>
              </a:lnSpc>
            </a:pPr>
            <a:r>
              <a:rPr lang="en-US"/>
              <a:t>Try out our datasets at:</a:t>
            </a:r>
            <a:r>
              <a:rPr lang="en-US">
                <a:solidFill>
                  <a:srgbClr val="FFFF00"/>
                </a:solidFill>
              </a:rPr>
              <a:t>         https://</a:t>
            </a:r>
            <a:r>
              <a:rPr lang="en-US" err="1">
                <a:solidFill>
                  <a:srgbClr val="FFFF00"/>
                </a:solidFill>
              </a:rPr>
              <a:t>github.com</a:t>
            </a:r>
            <a:r>
              <a:rPr lang="en-US">
                <a:solidFill>
                  <a:srgbClr val="FFFF00"/>
                </a:solidFill>
              </a:rPr>
              <a:t>/</a:t>
            </a:r>
            <a:r>
              <a:rPr lang="en-US" err="1">
                <a:solidFill>
                  <a:srgbClr val="FFFF00"/>
                </a:solidFill>
              </a:rPr>
              <a:t>ConnectedSystemsLab</a:t>
            </a:r>
            <a:r>
              <a:rPr lang="en-US">
                <a:solidFill>
                  <a:srgbClr val="FFFF00"/>
                </a:solidFill>
              </a:rPr>
              <a:t>/L2D2</a:t>
            </a:r>
          </a:p>
          <a:p>
            <a:pPr>
              <a:lnSpc>
                <a:spcPct val="150000"/>
              </a:lnSpc>
            </a:pPr>
            <a:endParaRPr lang="en-US"/>
          </a:p>
        </p:txBody>
      </p:sp>
      <p:pic>
        <p:nvPicPr>
          <p:cNvPr id="5" name="Picture 4">
            <a:extLst>
              <a:ext uri="{FF2B5EF4-FFF2-40B4-BE49-F238E27FC236}">
                <a16:creationId xmlns:a16="http://schemas.microsoft.com/office/drawing/2014/main" id="{B7BD3521-A8B7-0D49-91FD-01A6764004E6}"/>
              </a:ext>
            </a:extLst>
          </p:cNvPr>
          <p:cNvPicPr>
            <a:picLocks noChangeAspect="1"/>
          </p:cNvPicPr>
          <p:nvPr/>
        </p:nvPicPr>
        <p:blipFill>
          <a:blip r:embed="rId2"/>
          <a:stretch>
            <a:fillRect/>
          </a:stretch>
        </p:blipFill>
        <p:spPr>
          <a:xfrm>
            <a:off x="8615675" y="2966097"/>
            <a:ext cx="3148953" cy="3148953"/>
          </a:xfrm>
          <a:prstGeom prst="rect">
            <a:avLst/>
          </a:prstGeom>
        </p:spPr>
      </p:pic>
      <p:sp>
        <p:nvSpPr>
          <p:cNvPr id="7" name="Slide Number Placeholder 6">
            <a:extLst>
              <a:ext uri="{FF2B5EF4-FFF2-40B4-BE49-F238E27FC236}">
                <a16:creationId xmlns:a16="http://schemas.microsoft.com/office/drawing/2014/main" id="{C760AFBB-75D8-4B9F-B5ED-8BE968EDD2B3}"/>
              </a:ext>
            </a:extLst>
          </p:cNvPr>
          <p:cNvSpPr>
            <a:spLocks noGrp="1"/>
          </p:cNvSpPr>
          <p:nvPr>
            <p:ph type="sldNum" sz="quarter" idx="12"/>
          </p:nvPr>
        </p:nvSpPr>
        <p:spPr/>
        <p:txBody>
          <a:bodyPr/>
          <a:lstStyle/>
          <a:p>
            <a:fld id="{7384989B-6BB3-4348-9E99-E374829309D1}" type="slidenum">
              <a:rPr lang="en-US" smtClean="0"/>
              <a:t>28</a:t>
            </a:fld>
            <a:endParaRPr lang="en-US"/>
          </a:p>
        </p:txBody>
      </p:sp>
    </p:spTree>
    <p:extLst>
      <p:ext uri="{BB962C8B-B14F-4D97-AF65-F5344CB8AC3E}">
        <p14:creationId xmlns:p14="http://schemas.microsoft.com/office/powerpoint/2010/main" val="141739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Satellite">
            <a:extLst>
              <a:ext uri="{FF2B5EF4-FFF2-40B4-BE49-F238E27FC236}">
                <a16:creationId xmlns:a16="http://schemas.microsoft.com/office/drawing/2014/main" id="{6596A866-AB6D-45C9-9550-F812C5AFC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5185" y="1755331"/>
            <a:ext cx="914400" cy="914400"/>
          </a:xfrm>
          <a:prstGeom prst="rect">
            <a:avLst/>
          </a:prstGeom>
        </p:spPr>
      </p:pic>
      <p:pic>
        <p:nvPicPr>
          <p:cNvPr id="21" name="Graphic 20" descr="Camera">
            <a:extLst>
              <a:ext uri="{FF2B5EF4-FFF2-40B4-BE49-F238E27FC236}">
                <a16:creationId xmlns:a16="http://schemas.microsoft.com/office/drawing/2014/main" id="{1E0C8383-BAC5-4DA7-8D17-99B7D4EB4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59953" y="2308458"/>
            <a:ext cx="684477" cy="684477"/>
          </a:xfrm>
          <a:prstGeom prst="rect">
            <a:avLst/>
          </a:prstGeom>
        </p:spPr>
      </p:pic>
      <p:sp>
        <p:nvSpPr>
          <p:cNvPr id="26" name="TextBox 25">
            <a:extLst>
              <a:ext uri="{FF2B5EF4-FFF2-40B4-BE49-F238E27FC236}">
                <a16:creationId xmlns:a16="http://schemas.microsoft.com/office/drawing/2014/main" id="{736493F2-A7A5-46E9-9F3C-227C81CB26E3}"/>
              </a:ext>
            </a:extLst>
          </p:cNvPr>
          <p:cNvSpPr txBox="1"/>
          <p:nvPr/>
        </p:nvSpPr>
        <p:spPr>
          <a:xfrm>
            <a:off x="737755" y="4374573"/>
            <a:ext cx="4073236" cy="706582"/>
          </a:xfrm>
          <a:prstGeom prst="rect">
            <a:avLst/>
          </a:prstGeom>
          <a:noFill/>
        </p:spPr>
        <p:txBody>
          <a:bodyPr wrap="square" rtlCol="0">
            <a:spAutoFit/>
          </a:bodyPr>
          <a:lstStyle/>
          <a:p>
            <a:endParaRPr lang="en-US"/>
          </a:p>
        </p:txBody>
      </p:sp>
      <p:pic>
        <p:nvPicPr>
          <p:cNvPr id="2050" name="Picture 2" descr="ESA - Data products">
            <a:extLst>
              <a:ext uri="{FF2B5EF4-FFF2-40B4-BE49-F238E27FC236}">
                <a16:creationId xmlns:a16="http://schemas.microsoft.com/office/drawing/2014/main" id="{A86A9BFB-16D2-4EEE-9C67-FD5831B474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2904" y="1078431"/>
            <a:ext cx="2591526" cy="2734585"/>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Satellite dish">
            <a:extLst>
              <a:ext uri="{FF2B5EF4-FFF2-40B4-BE49-F238E27FC236}">
                <a16:creationId xmlns:a16="http://schemas.microsoft.com/office/drawing/2014/main" id="{6986349C-A523-4600-A82C-BC9759FF4F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84089" y="5002328"/>
            <a:ext cx="914400" cy="914400"/>
          </a:xfrm>
          <a:prstGeom prst="rect">
            <a:avLst/>
          </a:prstGeom>
        </p:spPr>
      </p:pic>
      <p:sp>
        <p:nvSpPr>
          <p:cNvPr id="5" name="TextBox 4">
            <a:extLst>
              <a:ext uri="{FF2B5EF4-FFF2-40B4-BE49-F238E27FC236}">
                <a16:creationId xmlns:a16="http://schemas.microsoft.com/office/drawing/2014/main" id="{BA90C4F6-CB1E-4120-BA19-71F8D6BC20D5}"/>
              </a:ext>
            </a:extLst>
          </p:cNvPr>
          <p:cNvSpPr txBox="1"/>
          <p:nvPr/>
        </p:nvSpPr>
        <p:spPr>
          <a:xfrm>
            <a:off x="8888716" y="1524498"/>
            <a:ext cx="3779520" cy="461665"/>
          </a:xfrm>
          <a:prstGeom prst="rect">
            <a:avLst/>
          </a:prstGeom>
          <a:noFill/>
        </p:spPr>
        <p:txBody>
          <a:bodyPr wrap="square" rtlCol="0">
            <a:spAutoFit/>
          </a:bodyPr>
          <a:lstStyle/>
          <a:p>
            <a:r>
              <a:rPr lang="en-US" sz="2400"/>
              <a:t>Sensing from Space</a:t>
            </a:r>
          </a:p>
        </p:txBody>
      </p:sp>
      <p:sp>
        <p:nvSpPr>
          <p:cNvPr id="6" name="TextBox 5">
            <a:extLst>
              <a:ext uri="{FF2B5EF4-FFF2-40B4-BE49-F238E27FC236}">
                <a16:creationId xmlns:a16="http://schemas.microsoft.com/office/drawing/2014/main" id="{7EF36EF0-83DF-44B0-B9E6-C053F51E4DB6}"/>
              </a:ext>
            </a:extLst>
          </p:cNvPr>
          <p:cNvSpPr txBox="1"/>
          <p:nvPr/>
        </p:nvSpPr>
        <p:spPr>
          <a:xfrm>
            <a:off x="525274" y="418052"/>
            <a:ext cx="9392477" cy="1046440"/>
          </a:xfrm>
          <a:prstGeom prst="rect">
            <a:avLst/>
          </a:prstGeom>
          <a:solidFill>
            <a:srgbClr val="C00000"/>
          </a:solidFill>
        </p:spPr>
        <p:txBody>
          <a:bodyPr wrap="square" lIns="91440" tIns="274320" bIns="274320" rtlCol="0">
            <a:spAutoFit/>
          </a:bodyPr>
          <a:lstStyle/>
          <a:p>
            <a:pPr algn="ctr">
              <a:spcBef>
                <a:spcPts val="1200"/>
              </a:spcBef>
              <a:spcAft>
                <a:spcPts val="1200"/>
              </a:spcAft>
            </a:pPr>
            <a:r>
              <a:rPr lang="en-US" sz="3200"/>
              <a:t>Today, 45% of LEO satellites are Earth Observation</a:t>
            </a:r>
          </a:p>
        </p:txBody>
      </p:sp>
      <p:sp>
        <p:nvSpPr>
          <p:cNvPr id="7" name="Slide Number Placeholder 6">
            <a:extLst>
              <a:ext uri="{FF2B5EF4-FFF2-40B4-BE49-F238E27FC236}">
                <a16:creationId xmlns:a16="http://schemas.microsoft.com/office/drawing/2014/main" id="{D661D3EE-5A22-4F7B-A277-9123C5112532}"/>
              </a:ext>
            </a:extLst>
          </p:cNvPr>
          <p:cNvSpPr>
            <a:spLocks noGrp="1"/>
          </p:cNvSpPr>
          <p:nvPr>
            <p:ph type="sldNum" sz="quarter" idx="12"/>
          </p:nvPr>
        </p:nvSpPr>
        <p:spPr/>
        <p:txBody>
          <a:bodyPr/>
          <a:lstStyle/>
          <a:p>
            <a:fld id="{7384989B-6BB3-4348-9E99-E374829309D1}" type="slidenum">
              <a:rPr lang="en-US" smtClean="0"/>
              <a:t>3</a:t>
            </a:fld>
            <a:endParaRPr lang="en-US"/>
          </a:p>
        </p:txBody>
      </p:sp>
    </p:spTree>
    <p:extLst>
      <p:ext uri="{BB962C8B-B14F-4D97-AF65-F5344CB8AC3E}">
        <p14:creationId xmlns:p14="http://schemas.microsoft.com/office/powerpoint/2010/main" val="18452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childTnLst>
                                </p:cTn>
                              </p:par>
                            </p:childTnLst>
                          </p:cTn>
                        </p:par>
                        <p:par>
                          <p:cTn id="24" fill="hold">
                            <p:stCondLst>
                              <p:cond delay="0"/>
                            </p:stCondLst>
                            <p:childTnLst>
                              <p:par>
                                <p:cTn id="25" presetID="6" presetClass="emph" presetSubtype="0" fill="hold" nodeType="afterEffect">
                                  <p:stCondLst>
                                    <p:cond delay="0"/>
                                  </p:stCondLst>
                                  <p:childTnLst>
                                    <p:animScale>
                                      <p:cBhvr>
                                        <p:cTn id="26" dur="2000" fill="hold"/>
                                        <p:tgtEl>
                                          <p:spTgt spid="2050"/>
                                        </p:tgtEl>
                                      </p:cBhvr>
                                      <p:by x="25000" y="25000"/>
                                    </p:animScale>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375E-6 -1.48148E-6 L -0.15886 0.3213 " pathEditMode="relative" rAng="0" ptsTypes="AA">
                                      <p:cBhvr>
                                        <p:cTn id="30" dur="2000" fill="hold"/>
                                        <p:tgtEl>
                                          <p:spTgt spid="2050"/>
                                        </p:tgtEl>
                                        <p:attrNameLst>
                                          <p:attrName>ppt_x</p:attrName>
                                          <p:attrName>ppt_y</p:attrName>
                                        </p:attrNameLst>
                                      </p:cBhvr>
                                      <p:rCtr x="-7943" y="1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9B7F7-DB1B-E140-A99C-474AE88EAF2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a:t>Earth Observation Applications: Disaster Monitoring</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637FC2-2DD4-084B-B742-84E0DE67C833}"/>
              </a:ext>
            </a:extLst>
          </p:cNvPr>
          <p:cNvSpPr txBox="1"/>
          <p:nvPr/>
        </p:nvSpPr>
        <p:spPr>
          <a:xfrm>
            <a:off x="0" y="2872899"/>
            <a:ext cx="4883669" cy="3320668"/>
          </a:xfrm>
          <a:prstGeom prst="rect">
            <a:avLst/>
          </a:prstGeom>
        </p:spPr>
        <p:txBody>
          <a:bodyPr vert="horz" lIns="91440" tIns="45720" rIns="91440" bIns="45720" rtlCol="0">
            <a:normAutofit/>
          </a:bodyPr>
          <a:lstStyle/>
          <a:p>
            <a:pPr marL="457200" indent="-228600" defTabSz="914400">
              <a:lnSpc>
                <a:spcPct val="90000"/>
              </a:lnSpc>
              <a:spcAft>
                <a:spcPts val="600"/>
              </a:spcAft>
              <a:buFont typeface="Arial" panose="020B0604020202020204" pitchFamily="34" charset="0"/>
              <a:buChar char="•"/>
            </a:pPr>
            <a:r>
              <a:rPr lang="en-US" sz="3200"/>
              <a:t>Early detection</a:t>
            </a:r>
          </a:p>
          <a:p>
            <a:pPr marL="457200" indent="-228600" defTabSz="914400">
              <a:lnSpc>
                <a:spcPct val="90000"/>
              </a:lnSpc>
              <a:spcAft>
                <a:spcPts val="600"/>
              </a:spcAft>
              <a:buFont typeface="Arial" panose="020B0604020202020204" pitchFamily="34" charset="0"/>
              <a:buChar char="•"/>
            </a:pPr>
            <a:endParaRPr lang="en-US" sz="3200"/>
          </a:p>
          <a:p>
            <a:pPr marL="457200" indent="-228600" defTabSz="914400">
              <a:lnSpc>
                <a:spcPct val="90000"/>
              </a:lnSpc>
              <a:spcAft>
                <a:spcPts val="600"/>
              </a:spcAft>
              <a:buFont typeface="Arial" panose="020B0604020202020204" pitchFamily="34" charset="0"/>
              <a:buChar char="•"/>
            </a:pPr>
            <a:r>
              <a:rPr lang="en-US" sz="3200"/>
              <a:t>Tracking propagation</a:t>
            </a:r>
          </a:p>
          <a:p>
            <a:pPr marL="457200" indent="-228600" defTabSz="914400">
              <a:lnSpc>
                <a:spcPct val="90000"/>
              </a:lnSpc>
              <a:spcAft>
                <a:spcPts val="600"/>
              </a:spcAft>
              <a:buFont typeface="Arial" panose="020B0604020202020204" pitchFamily="34" charset="0"/>
              <a:buChar char="•"/>
            </a:pPr>
            <a:endParaRPr lang="en-US" sz="3200"/>
          </a:p>
          <a:p>
            <a:pPr marL="457200" indent="-228600" defTabSz="914400">
              <a:lnSpc>
                <a:spcPct val="90000"/>
              </a:lnSpc>
              <a:spcAft>
                <a:spcPts val="600"/>
              </a:spcAft>
              <a:buFont typeface="Arial" panose="020B0604020202020204" pitchFamily="34" charset="0"/>
              <a:buChar char="•"/>
            </a:pPr>
            <a:endParaRPr lang="en-US" sz="3200"/>
          </a:p>
          <a:p>
            <a:pPr marL="457200" indent="-228600" defTabSz="914400">
              <a:lnSpc>
                <a:spcPct val="90000"/>
              </a:lnSpc>
              <a:spcAft>
                <a:spcPts val="600"/>
              </a:spcAft>
              <a:buFont typeface="Arial" panose="020B0604020202020204" pitchFamily="34" charset="0"/>
              <a:buChar char="•"/>
            </a:pPr>
            <a:endParaRPr lang="en-US" sz="3200"/>
          </a:p>
        </p:txBody>
      </p:sp>
      <p:pic>
        <p:nvPicPr>
          <p:cNvPr id="6" name="Picture 5" descr="A picture containing nature, mountain, valley, outdoor&#10;&#10;Description automatically generated">
            <a:extLst>
              <a:ext uri="{FF2B5EF4-FFF2-40B4-BE49-F238E27FC236}">
                <a16:creationId xmlns:a16="http://schemas.microsoft.com/office/drawing/2014/main" id="{CACC9A50-99D6-8A4A-8282-E4F2785698DB}"/>
              </a:ext>
            </a:extLst>
          </p:cNvPr>
          <p:cNvPicPr>
            <a:picLocks noChangeAspect="1"/>
          </p:cNvPicPr>
          <p:nvPr/>
        </p:nvPicPr>
        <p:blipFill rotWithShape="1">
          <a:blip r:embed="rId3"/>
          <a:srcRect l="2058" r="15696"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146A4C4B-B86F-42BF-A169-24E71EAB6C99}"/>
              </a:ext>
            </a:extLst>
          </p:cNvPr>
          <p:cNvSpPr>
            <a:spLocks noGrp="1"/>
          </p:cNvSpPr>
          <p:nvPr>
            <p:ph type="sldNum" sz="quarter" idx="12"/>
          </p:nvPr>
        </p:nvSpPr>
        <p:spPr/>
        <p:txBody>
          <a:bodyPr/>
          <a:lstStyle/>
          <a:p>
            <a:fld id="{7384989B-6BB3-4348-9E99-E374829309D1}" type="slidenum">
              <a:rPr lang="en-US" smtClean="0"/>
              <a:t>4</a:t>
            </a:fld>
            <a:endParaRPr lang="en-US"/>
          </a:p>
        </p:txBody>
      </p:sp>
    </p:spTree>
    <p:extLst>
      <p:ext uri="{BB962C8B-B14F-4D97-AF65-F5344CB8AC3E}">
        <p14:creationId xmlns:p14="http://schemas.microsoft.com/office/powerpoint/2010/main" val="3051668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descr="Earth">
                <a:extLst>
                  <a:ext uri="{FF2B5EF4-FFF2-40B4-BE49-F238E27FC236}">
                    <a16:creationId xmlns:a16="http://schemas.microsoft.com/office/drawing/2014/main" id="{5E4F650B-4D15-D348-BBE6-E2A2CDE15429}"/>
                  </a:ext>
                </a:extLst>
              </p:cNvPr>
              <p:cNvGraphicFramePr>
                <a:graphicFrameLocks noChangeAspect="1"/>
              </p:cNvGraphicFramePr>
              <p:nvPr>
                <p:extLst>
                  <p:ext uri="{D42A27DB-BD31-4B8C-83A1-F6EECF244321}">
                    <p14:modId xmlns:p14="http://schemas.microsoft.com/office/powerpoint/2010/main" val="2613054069"/>
                  </p:ext>
                </p:extLst>
              </p:nvPr>
            </p:nvGraphicFramePr>
            <p:xfrm>
              <a:off x="6829214" y="645833"/>
              <a:ext cx="5406424" cy="5406425"/>
            </p:xfrm>
            <a:graphic>
              <a:graphicData uri="http://schemas.microsoft.com/office/drawing/2017/model3d">
                <am3d:model3d r:embed="rId3">
                  <am3d:spPr>
                    <a:xfrm>
                      <a:off x="0" y="0"/>
                      <a:ext cx="5406424" cy="5406425"/>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10188740" ay="4689078" az="10201522"/>
                    <am3d:postTrans dx="0" dy="0" dz="0"/>
                  </am3d:trans>
                  <am3d:raster rName="Office3DRenderer" rVer="16.0.8326">
                    <am3d:blip r:embed="rId4"/>
                  </am3d:raster>
                  <am3d:objViewport viewportSz="97467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Earth">
                <a:extLst>
                  <a:ext uri="{FF2B5EF4-FFF2-40B4-BE49-F238E27FC236}">
                    <a16:creationId xmlns:a16="http://schemas.microsoft.com/office/drawing/2014/main" id="{5E4F650B-4D15-D348-BBE6-E2A2CDE15429}"/>
                  </a:ext>
                </a:extLst>
              </p:cNvPr>
              <p:cNvPicPr>
                <a:picLocks noGrp="1" noRot="1" noChangeAspect="1" noMove="1" noResize="1" noEditPoints="1" noAdjustHandles="1" noChangeArrowheads="1" noChangeShapeType="1" noCrop="1"/>
              </p:cNvPicPr>
              <p:nvPr/>
            </p:nvPicPr>
            <p:blipFill>
              <a:blip r:embed="rId4"/>
              <a:stretch>
                <a:fillRect/>
              </a:stretch>
            </p:blipFill>
            <p:spPr>
              <a:xfrm>
                <a:off x="6829214" y="645833"/>
                <a:ext cx="5406424" cy="54064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descr="Satellite">
                <a:extLst>
                  <a:ext uri="{FF2B5EF4-FFF2-40B4-BE49-F238E27FC236}">
                    <a16:creationId xmlns:a16="http://schemas.microsoft.com/office/drawing/2014/main" id="{89442382-B107-6945-A4D9-775A018F83EA}"/>
                  </a:ext>
                </a:extLst>
              </p:cNvPr>
              <p:cNvGraphicFramePr>
                <a:graphicFrameLocks noChangeAspect="1"/>
              </p:cNvGraphicFramePr>
              <p:nvPr>
                <p:extLst>
                  <p:ext uri="{D42A27DB-BD31-4B8C-83A1-F6EECF244321}">
                    <p14:modId xmlns:p14="http://schemas.microsoft.com/office/powerpoint/2010/main" val="1827777340"/>
                  </p:ext>
                </p:extLst>
              </p:nvPr>
            </p:nvGraphicFramePr>
            <p:xfrm rot="14533062">
              <a:off x="8733997" y="4475648"/>
              <a:ext cx="1700368" cy="2563240"/>
            </p:xfrm>
            <a:graphic>
              <a:graphicData uri="http://schemas.microsoft.com/office/drawing/2017/model3d">
                <am3d:model3d r:embed="rId5">
                  <am3d:spPr>
                    <a:xfrm rot="14533062">
                      <a:off x="0" y="0"/>
                      <a:ext cx="1700368" cy="2563240"/>
                    </a:xfrm>
                    <a:prstGeom prst="rect">
                      <a:avLst/>
                    </a:prstGeom>
                  </am3d:spPr>
                  <am3d:camera>
                    <am3d:pos x="0" y="0" z="52685678"/>
                    <am3d:up dx="0" dy="36000000" dz="0"/>
                    <am3d:lookAt x="0" y="0" z="0"/>
                    <am3d:perspective fov="2700000"/>
                  </am3d:camera>
                  <am3d:trans>
                    <am3d:meterPerModelUnit n="288082" d="1000000"/>
                    <am3d:preTrans dx="0" dy="-8254282" dz="0"/>
                    <am3d:scale>
                      <am3d:sx n="1000000" d="1000000"/>
                      <am3d:sy n="1000000" d="1000000"/>
                      <am3d:sz n="1000000" d="1000000"/>
                    </am3d:scale>
                    <am3d:rot ax="17400000" ay="633571" az="14400000"/>
                    <am3d:postTrans dx="0" dy="0" dz="0"/>
                  </am3d:trans>
                  <am3d:raster rName="Office3DRenderer" rVer="16.0.8326">
                    <am3d:blip r:embed="rId6"/>
                  </am3d:raster>
                  <am3d:objViewport viewportSz="29185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Satellite">
                <a:extLst>
                  <a:ext uri="{FF2B5EF4-FFF2-40B4-BE49-F238E27FC236}">
                    <a16:creationId xmlns:a16="http://schemas.microsoft.com/office/drawing/2014/main" id="{89442382-B107-6945-A4D9-775A018F83EA}"/>
                  </a:ext>
                </a:extLst>
              </p:cNvPr>
              <p:cNvPicPr>
                <a:picLocks noGrp="1" noRot="1" noChangeAspect="1" noMove="1" noResize="1" noEditPoints="1" noAdjustHandles="1" noChangeArrowheads="1" noChangeShapeType="1" noCrop="1"/>
              </p:cNvPicPr>
              <p:nvPr/>
            </p:nvPicPr>
            <p:blipFill>
              <a:blip r:embed="rId6"/>
              <a:stretch>
                <a:fillRect/>
              </a:stretch>
            </p:blipFill>
            <p:spPr>
              <a:xfrm rot="14533062">
                <a:off x="8733997" y="4475648"/>
                <a:ext cx="1700368" cy="2563240"/>
              </a:xfrm>
              <a:prstGeom prst="rect">
                <a:avLst/>
              </a:prstGeom>
            </p:spPr>
          </p:pic>
        </mc:Fallback>
      </mc:AlternateContent>
      <p:sp>
        <p:nvSpPr>
          <p:cNvPr id="8" name="Title 1">
            <a:extLst>
              <a:ext uri="{FF2B5EF4-FFF2-40B4-BE49-F238E27FC236}">
                <a16:creationId xmlns:a16="http://schemas.microsoft.com/office/drawing/2014/main" id="{DB5A71F0-5B61-194A-8665-6BF26725F12B}"/>
              </a:ext>
            </a:extLst>
          </p:cNvPr>
          <p:cNvSpPr>
            <a:spLocks noGrp="1"/>
          </p:cNvSpPr>
          <p:nvPr>
            <p:ph type="title"/>
          </p:nvPr>
        </p:nvSpPr>
        <p:spPr>
          <a:xfrm>
            <a:off x="104987" y="0"/>
            <a:ext cx="10515600" cy="1325563"/>
          </a:xfrm>
        </p:spPr>
        <p:txBody>
          <a:bodyPr/>
          <a:lstStyle/>
          <a:p>
            <a:r>
              <a:rPr lang="en-US">
                <a:solidFill>
                  <a:srgbClr val="FF0000"/>
                </a:solidFill>
              </a:rPr>
              <a:t>Earth Observation Satellites</a:t>
            </a:r>
          </a:p>
        </p:txBody>
      </p:sp>
      <p:sp>
        <p:nvSpPr>
          <p:cNvPr id="9" name="Slide Number Placeholder 8">
            <a:extLst>
              <a:ext uri="{FF2B5EF4-FFF2-40B4-BE49-F238E27FC236}">
                <a16:creationId xmlns:a16="http://schemas.microsoft.com/office/drawing/2014/main" id="{C9FC7463-2C8C-4EAA-B477-2FA5E533B23B}"/>
              </a:ext>
            </a:extLst>
          </p:cNvPr>
          <p:cNvSpPr>
            <a:spLocks noGrp="1"/>
          </p:cNvSpPr>
          <p:nvPr>
            <p:ph type="sldNum" sz="quarter" idx="12"/>
          </p:nvPr>
        </p:nvSpPr>
        <p:spPr/>
        <p:txBody>
          <a:bodyPr/>
          <a:lstStyle/>
          <a:p>
            <a:fld id="{7384989B-6BB3-4348-9E99-E374829309D1}" type="slidenum">
              <a:rPr lang="en-US" smtClean="0"/>
              <a:t>5</a:t>
            </a:fld>
            <a:endParaRPr lang="en-US"/>
          </a:p>
        </p:txBody>
      </p:sp>
    </p:spTree>
    <p:extLst>
      <p:ext uri="{BB962C8B-B14F-4D97-AF65-F5344CB8AC3E}">
        <p14:creationId xmlns:p14="http://schemas.microsoft.com/office/powerpoint/2010/main" val="59095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120000" fill="hold"/>
                                        <p:tgtEl>
                                          <p:spTgt spid="4"/>
                                        </p:tgtEl>
                                        <p:attrNameLst>
                                          <p:attrName>3d.view.rotation.y</p:attrName>
                                        </p:attrNameLst>
                                      </p:cBhvr>
                                    </p:animRot>
                                  </p:childTnLst>
                                </p:cTn>
                              </p:par>
                              <p:par>
                                <p:cTn id="7" presetID="0" presetClass="path" presetSubtype="0" repeatCount="indefinite" fill="hold" nodeType="withEffect">
                                  <p:stCondLst>
                                    <p:cond delay="0"/>
                                  </p:stCondLst>
                                  <p:childTnLst>
                                    <p:animMotion origin="layout" path="M -0.00248 0.00347 L -0.01758 -0.74514 " pathEditMode="relative" rAng="0" ptsTypes="AA">
                                      <p:cBhvr>
                                        <p:cTn id="8" dur="8000" fill="hold"/>
                                        <p:tgtEl>
                                          <p:spTgt spid="5"/>
                                        </p:tgtEl>
                                        <p:attrNameLst>
                                          <p:attrName>ppt_x</p:attrName>
                                          <p:attrName>ppt_y</p:attrName>
                                        </p:attrNameLst>
                                      </p:cBhvr>
                                      <p:rCtr x="-755" y="-37431"/>
                                    </p:animMotion>
                                  </p:childTnLst>
                                </p:cTn>
                              </p:par>
                              <p:par>
                                <p:cTn id="9" presetID="37" presetClass="emph" presetSubtype="128" repeatCount="indefinite" fill="hold" nodeType="withEffect">
                                  <p:stCondLst>
                                    <p:cond delay="0"/>
                                  </p:stCondLst>
                                  <p:childTnLst>
                                    <p:animRot by="5400000">
                                      <p:cBhvr>
                                        <p:cTn id="10" dur="8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descr="Earth">
                <a:extLst>
                  <a:ext uri="{FF2B5EF4-FFF2-40B4-BE49-F238E27FC236}">
                    <a16:creationId xmlns:a16="http://schemas.microsoft.com/office/drawing/2014/main" id="{5E4F650B-4D15-D348-BBE6-E2A2CDE15429}"/>
                  </a:ext>
                </a:extLst>
              </p:cNvPr>
              <p:cNvGraphicFramePr>
                <a:graphicFrameLocks noChangeAspect="1"/>
              </p:cNvGraphicFramePr>
              <p:nvPr>
                <p:extLst>
                  <p:ext uri="{D42A27DB-BD31-4B8C-83A1-F6EECF244321}">
                    <p14:modId xmlns:p14="http://schemas.microsoft.com/office/powerpoint/2010/main" val="2613054069"/>
                  </p:ext>
                </p:extLst>
              </p:nvPr>
            </p:nvGraphicFramePr>
            <p:xfrm>
              <a:off x="6829214" y="645833"/>
              <a:ext cx="5406424" cy="5406425"/>
            </p:xfrm>
            <a:graphic>
              <a:graphicData uri="http://schemas.microsoft.com/office/drawing/2017/model3d">
                <am3d:model3d r:embed="rId3">
                  <am3d:spPr>
                    <a:xfrm>
                      <a:off x="0" y="0"/>
                      <a:ext cx="5406424" cy="5406425"/>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10188740" ay="4689078" az="10201522"/>
                    <am3d:postTrans dx="0" dy="0" dz="0"/>
                  </am3d:trans>
                  <am3d:raster rName="Office3DRenderer" rVer="16.0.8326">
                    <am3d:blip r:embed="rId4"/>
                  </am3d:raster>
                  <am3d:objViewport viewportSz="97467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Earth">
                <a:extLst>
                  <a:ext uri="{FF2B5EF4-FFF2-40B4-BE49-F238E27FC236}">
                    <a16:creationId xmlns:a16="http://schemas.microsoft.com/office/drawing/2014/main" id="{5E4F650B-4D15-D348-BBE6-E2A2CDE15429}"/>
                  </a:ext>
                </a:extLst>
              </p:cNvPr>
              <p:cNvPicPr>
                <a:picLocks noGrp="1" noRot="1" noChangeAspect="1" noMove="1" noResize="1" noEditPoints="1" noAdjustHandles="1" noChangeArrowheads="1" noChangeShapeType="1" noCrop="1"/>
              </p:cNvPicPr>
              <p:nvPr/>
            </p:nvPicPr>
            <p:blipFill>
              <a:blip r:embed="rId4"/>
              <a:stretch>
                <a:fillRect/>
              </a:stretch>
            </p:blipFill>
            <p:spPr>
              <a:xfrm>
                <a:off x="6829214" y="645833"/>
                <a:ext cx="5406424" cy="54064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descr="Satellite">
                <a:extLst>
                  <a:ext uri="{FF2B5EF4-FFF2-40B4-BE49-F238E27FC236}">
                    <a16:creationId xmlns:a16="http://schemas.microsoft.com/office/drawing/2014/main" id="{89442382-B107-6945-A4D9-775A018F83EA}"/>
                  </a:ext>
                </a:extLst>
              </p:cNvPr>
              <p:cNvGraphicFramePr>
                <a:graphicFrameLocks noChangeAspect="1"/>
              </p:cNvGraphicFramePr>
              <p:nvPr>
                <p:extLst>
                  <p:ext uri="{D42A27DB-BD31-4B8C-83A1-F6EECF244321}">
                    <p14:modId xmlns:p14="http://schemas.microsoft.com/office/powerpoint/2010/main" val="1827777340"/>
                  </p:ext>
                </p:extLst>
              </p:nvPr>
            </p:nvGraphicFramePr>
            <p:xfrm rot="14533062">
              <a:off x="8733997" y="4475648"/>
              <a:ext cx="1700368" cy="2563240"/>
            </p:xfrm>
            <a:graphic>
              <a:graphicData uri="http://schemas.microsoft.com/office/drawing/2017/model3d">
                <am3d:model3d r:embed="rId5">
                  <am3d:spPr>
                    <a:xfrm rot="14533062">
                      <a:off x="0" y="0"/>
                      <a:ext cx="1700368" cy="2563240"/>
                    </a:xfrm>
                    <a:prstGeom prst="rect">
                      <a:avLst/>
                    </a:prstGeom>
                  </am3d:spPr>
                  <am3d:camera>
                    <am3d:pos x="0" y="0" z="52685678"/>
                    <am3d:up dx="0" dy="36000000" dz="0"/>
                    <am3d:lookAt x="0" y="0" z="0"/>
                    <am3d:perspective fov="2700000"/>
                  </am3d:camera>
                  <am3d:trans>
                    <am3d:meterPerModelUnit n="288082" d="1000000"/>
                    <am3d:preTrans dx="0" dy="-8254282" dz="0"/>
                    <am3d:scale>
                      <am3d:sx n="1000000" d="1000000"/>
                      <am3d:sy n="1000000" d="1000000"/>
                      <am3d:sz n="1000000" d="1000000"/>
                    </am3d:scale>
                    <am3d:rot ax="17400000" ay="633571" az="14400000"/>
                    <am3d:postTrans dx="0" dy="0" dz="0"/>
                  </am3d:trans>
                  <am3d:raster rName="Office3DRenderer" rVer="16.0.8326">
                    <am3d:blip r:embed="rId6"/>
                  </am3d:raster>
                  <am3d:objViewport viewportSz="29185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Satellite">
                <a:extLst>
                  <a:ext uri="{FF2B5EF4-FFF2-40B4-BE49-F238E27FC236}">
                    <a16:creationId xmlns:a16="http://schemas.microsoft.com/office/drawing/2014/main" id="{89442382-B107-6945-A4D9-775A018F83EA}"/>
                  </a:ext>
                </a:extLst>
              </p:cNvPr>
              <p:cNvPicPr>
                <a:picLocks noGrp="1" noRot="1" noChangeAspect="1" noMove="1" noResize="1" noEditPoints="1" noAdjustHandles="1" noChangeArrowheads="1" noChangeShapeType="1" noCrop="1"/>
              </p:cNvPicPr>
              <p:nvPr/>
            </p:nvPicPr>
            <p:blipFill>
              <a:blip r:embed="rId6"/>
              <a:stretch>
                <a:fillRect/>
              </a:stretch>
            </p:blipFill>
            <p:spPr>
              <a:xfrm rot="14533062">
                <a:off x="8733997" y="4475648"/>
                <a:ext cx="1700368" cy="2563240"/>
              </a:xfrm>
              <a:prstGeom prst="rect">
                <a:avLst/>
              </a:prstGeom>
            </p:spPr>
          </p:pic>
        </mc:Fallback>
      </mc:AlternateContent>
      <p:pic>
        <p:nvPicPr>
          <p:cNvPr id="7" name="Picture 6">
            <a:extLst>
              <a:ext uri="{FF2B5EF4-FFF2-40B4-BE49-F238E27FC236}">
                <a16:creationId xmlns:a16="http://schemas.microsoft.com/office/drawing/2014/main" id="{480EA316-09C6-EC42-B3CB-76B47F4E40C4}"/>
              </a:ext>
            </a:extLst>
          </p:cNvPr>
          <p:cNvPicPr>
            <a:picLocks noChangeAspect="1"/>
          </p:cNvPicPr>
          <p:nvPr/>
        </p:nvPicPr>
        <p:blipFill rotWithShape="1">
          <a:blip r:embed="rId7"/>
          <a:srcRect l="31064" t="12268" r="32431" b="19305"/>
          <a:stretch/>
        </p:blipFill>
        <p:spPr>
          <a:xfrm>
            <a:off x="279242" y="290546"/>
            <a:ext cx="6162978" cy="4698236"/>
          </a:xfrm>
          <a:prstGeom prst="rect">
            <a:avLst/>
          </a:prstGeom>
        </p:spPr>
      </p:pic>
      <p:sp>
        <p:nvSpPr>
          <p:cNvPr id="8" name="Title 1">
            <a:extLst>
              <a:ext uri="{FF2B5EF4-FFF2-40B4-BE49-F238E27FC236}">
                <a16:creationId xmlns:a16="http://schemas.microsoft.com/office/drawing/2014/main" id="{DB5A71F0-5B61-194A-8665-6BF26725F12B}"/>
              </a:ext>
            </a:extLst>
          </p:cNvPr>
          <p:cNvSpPr>
            <a:spLocks noGrp="1"/>
          </p:cNvSpPr>
          <p:nvPr>
            <p:ph type="title"/>
          </p:nvPr>
        </p:nvSpPr>
        <p:spPr>
          <a:xfrm>
            <a:off x="104987" y="0"/>
            <a:ext cx="10515600" cy="1325563"/>
          </a:xfrm>
        </p:spPr>
        <p:txBody>
          <a:bodyPr/>
          <a:lstStyle/>
          <a:p>
            <a:r>
              <a:rPr lang="en-US">
                <a:solidFill>
                  <a:srgbClr val="FF0000"/>
                </a:solidFill>
              </a:rPr>
              <a:t>Earth Observation Satellites</a:t>
            </a:r>
          </a:p>
        </p:txBody>
      </p:sp>
      <p:sp>
        <p:nvSpPr>
          <p:cNvPr id="9" name="Slide Number Placeholder 8">
            <a:extLst>
              <a:ext uri="{FF2B5EF4-FFF2-40B4-BE49-F238E27FC236}">
                <a16:creationId xmlns:a16="http://schemas.microsoft.com/office/drawing/2014/main" id="{C9FC7463-2C8C-4EAA-B477-2FA5E533B23B}"/>
              </a:ext>
            </a:extLst>
          </p:cNvPr>
          <p:cNvSpPr>
            <a:spLocks noGrp="1"/>
          </p:cNvSpPr>
          <p:nvPr>
            <p:ph type="sldNum" sz="quarter" idx="12"/>
          </p:nvPr>
        </p:nvSpPr>
        <p:spPr/>
        <p:txBody>
          <a:bodyPr/>
          <a:lstStyle/>
          <a:p>
            <a:fld id="{7384989B-6BB3-4348-9E99-E374829309D1}" type="slidenum">
              <a:rPr lang="en-US" smtClean="0"/>
              <a:t>6</a:t>
            </a:fld>
            <a:endParaRPr lang="en-US"/>
          </a:p>
        </p:txBody>
      </p:sp>
    </p:spTree>
    <p:extLst>
      <p:ext uri="{BB962C8B-B14F-4D97-AF65-F5344CB8AC3E}">
        <p14:creationId xmlns:p14="http://schemas.microsoft.com/office/powerpoint/2010/main" val="10380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120000" fill="hold"/>
                                        <p:tgtEl>
                                          <p:spTgt spid="4"/>
                                        </p:tgtEl>
                                        <p:attrNameLst>
                                          <p:attrName>3d.view.rotation.y</p:attrName>
                                        </p:attrNameLst>
                                      </p:cBhvr>
                                    </p:animRot>
                                  </p:childTnLst>
                                </p:cTn>
                              </p:par>
                              <p:par>
                                <p:cTn id="7" presetID="0" presetClass="path" presetSubtype="0" repeatCount="indefinite" fill="hold" nodeType="withEffect">
                                  <p:stCondLst>
                                    <p:cond delay="0"/>
                                  </p:stCondLst>
                                  <p:childTnLst>
                                    <p:animMotion origin="layout" path="M -0.00248 0.00347 L -0.01758 -0.74514 " pathEditMode="relative" rAng="0" ptsTypes="AA">
                                      <p:cBhvr>
                                        <p:cTn id="8" dur="8000" fill="hold"/>
                                        <p:tgtEl>
                                          <p:spTgt spid="5"/>
                                        </p:tgtEl>
                                        <p:attrNameLst>
                                          <p:attrName>ppt_x</p:attrName>
                                          <p:attrName>ppt_y</p:attrName>
                                        </p:attrNameLst>
                                      </p:cBhvr>
                                      <p:rCtr x="-755" y="-37431"/>
                                    </p:animMotion>
                                  </p:childTnLst>
                                </p:cTn>
                              </p:par>
                              <p:par>
                                <p:cTn id="9" presetID="37" presetClass="emph" presetSubtype="128" repeatCount="indefinite" fill="hold" nodeType="withEffect">
                                  <p:stCondLst>
                                    <p:cond delay="0"/>
                                  </p:stCondLst>
                                  <p:childTnLst>
                                    <p:animRot by="5400000">
                                      <p:cBhvr>
                                        <p:cTn id="10" dur="8000" fill="hold"/>
                                        <p:tgtEl>
                                          <p:spTgt spid="5"/>
                                        </p:tgtEl>
                                        <p:attrNameLst>
                                          <p:attrName>3d.view.rotation.y</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846E-0233-7C4E-9305-D8A4E060EF44}"/>
              </a:ext>
            </a:extLst>
          </p:cNvPr>
          <p:cNvSpPr>
            <a:spLocks noGrp="1"/>
          </p:cNvSpPr>
          <p:nvPr>
            <p:ph type="title"/>
          </p:nvPr>
        </p:nvSpPr>
        <p:spPr>
          <a:xfrm>
            <a:off x="838200" y="365125"/>
            <a:ext cx="10515600" cy="1325563"/>
          </a:xfrm>
        </p:spPr>
        <p:txBody>
          <a:bodyPr/>
          <a:lstStyle/>
          <a:p>
            <a:r>
              <a:rPr lang="en-US"/>
              <a:t>Challenge: Data Downlink</a:t>
            </a:r>
          </a:p>
        </p:txBody>
      </p:sp>
      <p:sp>
        <p:nvSpPr>
          <p:cNvPr id="8" name="Oval 7">
            <a:extLst>
              <a:ext uri="{FF2B5EF4-FFF2-40B4-BE49-F238E27FC236}">
                <a16:creationId xmlns:a16="http://schemas.microsoft.com/office/drawing/2014/main" id="{CF525539-3689-6349-8ADD-B0FC20E0136A}"/>
              </a:ext>
            </a:extLst>
          </p:cNvPr>
          <p:cNvSpPr/>
          <p:nvPr/>
        </p:nvSpPr>
        <p:spPr>
          <a:xfrm>
            <a:off x="1755690" y="5900107"/>
            <a:ext cx="8870868" cy="3476959"/>
          </a:xfrm>
          <a:prstGeom prst="ellipse">
            <a:avLst/>
          </a:prstGeom>
          <a:solidFill>
            <a:schemeClr val="accent3">
              <a:lumMod val="75000"/>
              <a:alpha val="548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atellite dish">
            <a:extLst>
              <a:ext uri="{FF2B5EF4-FFF2-40B4-BE49-F238E27FC236}">
                <a16:creationId xmlns:a16="http://schemas.microsoft.com/office/drawing/2014/main" id="{2B6D92EF-BA2B-E64F-86AC-236475581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362" y="4607946"/>
            <a:ext cx="1478930" cy="1478930"/>
          </a:xfrm>
          <a:prstGeom prst="rect">
            <a:avLst/>
          </a:prstGeom>
        </p:spPr>
      </p:pic>
      <p:sp>
        <p:nvSpPr>
          <p:cNvPr id="19" name="TextBox 18">
            <a:extLst>
              <a:ext uri="{FF2B5EF4-FFF2-40B4-BE49-F238E27FC236}">
                <a16:creationId xmlns:a16="http://schemas.microsoft.com/office/drawing/2014/main" id="{4A07040A-33DC-E743-97DF-8E67EE95A868}"/>
              </a:ext>
            </a:extLst>
          </p:cNvPr>
          <p:cNvSpPr txBox="1"/>
          <p:nvPr/>
        </p:nvSpPr>
        <p:spPr>
          <a:xfrm>
            <a:off x="115684" y="1465594"/>
            <a:ext cx="6289955"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ea typeface="+mn-lt"/>
                <a:cs typeface="+mn-lt"/>
              </a:rPr>
              <a:t>Single image of Earth is 500 terra-pixels</a:t>
            </a:r>
            <a:endParaRPr lang="en-US" sz="2800"/>
          </a:p>
          <a:p>
            <a:pPr marL="285750" indent="-285750">
              <a:buFont typeface="Arial" panose="020B0604020202020204" pitchFamily="34" charset="0"/>
              <a:buChar char="•"/>
            </a:pPr>
            <a:r>
              <a:rPr lang="en-US" sz="2800"/>
              <a:t>100s GB of Data per satellite per day</a:t>
            </a:r>
            <a:endParaRPr lang="en-US">
              <a:cs typeface="Calibri"/>
            </a:endParaRPr>
          </a:p>
          <a:p>
            <a:pPr marL="285750" indent="-285750">
              <a:buFont typeface="Arial" panose="020B0604020202020204" pitchFamily="34" charset="0"/>
              <a:buChar char="•"/>
            </a:pPr>
            <a:r>
              <a:rPr lang="en-US" sz="2800"/>
              <a:t>Each contact lasts nearly 10 minutes</a:t>
            </a:r>
          </a:p>
          <a:p>
            <a:pPr marL="285750" indent="-285750">
              <a:buFont typeface="Arial" panose="020B0604020202020204" pitchFamily="34" charset="0"/>
              <a:buChar char="•"/>
            </a:pPr>
            <a:endParaRPr lang="en-US" sz="2800">
              <a:cs typeface="Calibri" panose="020F0502020204030204"/>
            </a:endParaRPr>
          </a:p>
          <a:p>
            <a:endParaRPr lang="en-US" sz="2800">
              <a:cs typeface="Calibri" panose="020F0502020204030204"/>
            </a:endParaRPr>
          </a:p>
        </p:txBody>
      </p:sp>
      <p:pic>
        <p:nvPicPr>
          <p:cNvPr id="3" name="Graphic 2" descr="Satellite">
            <a:extLst>
              <a:ext uri="{FF2B5EF4-FFF2-40B4-BE49-F238E27FC236}">
                <a16:creationId xmlns:a16="http://schemas.microsoft.com/office/drawing/2014/main" id="{AFEFDC86-2700-4D4F-A22A-8ACCDAFD83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3255163"/>
            <a:ext cx="914400" cy="914400"/>
          </a:xfrm>
          <a:prstGeom prst="rect">
            <a:avLst/>
          </a:prstGeom>
        </p:spPr>
      </p:pic>
      <p:sp>
        <p:nvSpPr>
          <p:cNvPr id="6" name="Slide Number Placeholder 5">
            <a:extLst>
              <a:ext uri="{FF2B5EF4-FFF2-40B4-BE49-F238E27FC236}">
                <a16:creationId xmlns:a16="http://schemas.microsoft.com/office/drawing/2014/main" id="{AD89082D-2505-440A-8984-C9665D39A41B}"/>
              </a:ext>
            </a:extLst>
          </p:cNvPr>
          <p:cNvSpPr>
            <a:spLocks noGrp="1"/>
          </p:cNvSpPr>
          <p:nvPr>
            <p:ph type="sldNum" sz="quarter" idx="12"/>
          </p:nvPr>
        </p:nvSpPr>
        <p:spPr/>
        <p:txBody>
          <a:bodyPr/>
          <a:lstStyle/>
          <a:p>
            <a:fld id="{7384989B-6BB3-4348-9E99-E374829309D1}" type="slidenum">
              <a:rPr lang="en-US" smtClean="0"/>
              <a:t>7</a:t>
            </a:fld>
            <a:endParaRPr lang="en-US"/>
          </a:p>
        </p:txBody>
      </p:sp>
    </p:spTree>
    <p:extLst>
      <p:ext uri="{BB962C8B-B14F-4D97-AF65-F5344CB8AC3E}">
        <p14:creationId xmlns:p14="http://schemas.microsoft.com/office/powerpoint/2010/main" val="140729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path" presetSubtype="0" accel="50000" decel="50000" fill="hold" nodeType="clickEffect">
                                  <p:stCondLst>
                                    <p:cond delay="0"/>
                                  </p:stCondLst>
                                  <p:childTnLst>
                                    <p:animMotion origin="layout" path="M 2.08333E-7 -2.22222E-6 L -0.25299 -0.32963 C -0.30547 -0.40486 -0.38451 -0.4456 -0.4668 -0.4456 C -0.56224 -0.4456 -0.63698 -0.40671 -0.69049 -0.33194 L -0.94349 -2.22222E-6 " pathEditMode="relative" rAng="10800000" ptsTypes="AAAAA">
                                      <p:cBhvr>
                                        <p:cTn id="24" dur="10000" fill="hold"/>
                                        <p:tgtEl>
                                          <p:spTgt spid="3"/>
                                        </p:tgtEl>
                                        <p:attrNameLst>
                                          <p:attrName>ppt_x</p:attrName>
                                          <p:attrName>ppt_y</p:attrName>
                                        </p:attrNameLst>
                                      </p:cBhvr>
                                      <p:rCtr x="-47174" y="-22269"/>
                                    </p:animMotion>
                                  </p:childTnLst>
                                </p:cTn>
                              </p:par>
                              <p:par>
                                <p:cTn id="25" presetID="8" presetClass="emph" presetSubtype="0" fill="hold" nodeType="withEffect">
                                  <p:stCondLst>
                                    <p:cond delay="3000"/>
                                  </p:stCondLst>
                                  <p:childTnLst>
                                    <p:animRot by="-5400000">
                                      <p:cBhvr>
                                        <p:cTn id="26" dur="5000" fill="hold"/>
                                        <p:tgtEl>
                                          <p:spTgt spid="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28568-89CD-2741-B499-CCC210323C6A}"/>
              </a:ext>
            </a:extLst>
          </p:cNvPr>
          <p:cNvSpPr>
            <a:spLocks noGrp="1"/>
          </p:cNvSpPr>
          <p:nvPr>
            <p:ph type="title"/>
          </p:nvPr>
        </p:nvSpPr>
        <p:spPr/>
        <p:txBody>
          <a:bodyPr/>
          <a:lstStyle/>
          <a:p>
            <a:r>
              <a:rPr lang="en-US"/>
              <a:t>Challenge: Data Downlink</a:t>
            </a:r>
          </a:p>
        </p:txBody>
      </p:sp>
      <p:sp>
        <p:nvSpPr>
          <p:cNvPr id="3" name="Content Placeholder 2">
            <a:extLst>
              <a:ext uri="{FF2B5EF4-FFF2-40B4-BE49-F238E27FC236}">
                <a16:creationId xmlns:a16="http://schemas.microsoft.com/office/drawing/2014/main" id="{E6BC43C0-F249-FC4D-A0BB-685B646A6F1D}"/>
              </a:ext>
            </a:extLst>
          </p:cNvPr>
          <p:cNvSpPr>
            <a:spLocks noGrp="1"/>
          </p:cNvSpPr>
          <p:nvPr>
            <p:ph idx="1"/>
          </p:nvPr>
        </p:nvSpPr>
        <p:spPr>
          <a:xfrm>
            <a:off x="838200" y="1825625"/>
            <a:ext cx="10515600" cy="1096479"/>
          </a:xfrm>
        </p:spPr>
        <p:txBody>
          <a:bodyPr/>
          <a:lstStyle/>
          <a:p>
            <a:pPr algn="ctr"/>
            <a:r>
              <a:rPr lang="en-US"/>
              <a:t>Collects 100s of </a:t>
            </a:r>
            <a:r>
              <a:rPr lang="en-US" err="1"/>
              <a:t>GigaBytes</a:t>
            </a:r>
            <a:r>
              <a:rPr lang="en-US"/>
              <a:t> of data per pass</a:t>
            </a:r>
          </a:p>
          <a:p>
            <a:pPr algn="ctr"/>
            <a:r>
              <a:rPr lang="en-US"/>
              <a:t>Only 10 minutes to download the data</a:t>
            </a:r>
          </a:p>
          <a:p>
            <a:endParaRPr lang="en-US"/>
          </a:p>
        </p:txBody>
      </p:sp>
      <p:sp>
        <p:nvSpPr>
          <p:cNvPr id="4" name="Arrow: Down 3">
            <a:extLst>
              <a:ext uri="{FF2B5EF4-FFF2-40B4-BE49-F238E27FC236}">
                <a16:creationId xmlns:a16="http://schemas.microsoft.com/office/drawing/2014/main" id="{EF9C88AE-0B20-4656-B360-E620DB602A9E}"/>
              </a:ext>
            </a:extLst>
          </p:cNvPr>
          <p:cNvSpPr/>
          <p:nvPr/>
        </p:nvSpPr>
        <p:spPr>
          <a:xfrm>
            <a:off x="5893904" y="3031435"/>
            <a:ext cx="367748" cy="7255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F8EBA9A4-DD59-44B9-9FAA-1F7EB1ED2080}"/>
              </a:ext>
            </a:extLst>
          </p:cNvPr>
          <p:cNvSpPr txBox="1">
            <a:spLocks/>
          </p:cNvSpPr>
          <p:nvPr/>
        </p:nvSpPr>
        <p:spPr>
          <a:xfrm>
            <a:off x="819978" y="3935897"/>
            <a:ext cx="10515600" cy="1709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Need high-capacity downlink </a:t>
            </a:r>
            <a:r>
              <a:rPr lang="en-US">
                <a:solidFill>
                  <a:schemeClr val="accent2"/>
                </a:solidFill>
              </a:rPr>
              <a:t>across 500 Km</a:t>
            </a:r>
          </a:p>
          <a:p>
            <a:pPr algn="ctr"/>
            <a:endParaRPr lang="en-US"/>
          </a:p>
          <a:p>
            <a:endParaRPr lang="en-US"/>
          </a:p>
        </p:txBody>
      </p:sp>
      <p:sp>
        <p:nvSpPr>
          <p:cNvPr id="8" name="Slide Number Placeholder 7">
            <a:extLst>
              <a:ext uri="{FF2B5EF4-FFF2-40B4-BE49-F238E27FC236}">
                <a16:creationId xmlns:a16="http://schemas.microsoft.com/office/drawing/2014/main" id="{0B099F27-315A-4067-B34D-0AC2AB32D0C0}"/>
              </a:ext>
            </a:extLst>
          </p:cNvPr>
          <p:cNvSpPr>
            <a:spLocks noGrp="1"/>
          </p:cNvSpPr>
          <p:nvPr>
            <p:ph type="sldNum" sz="quarter" idx="12"/>
          </p:nvPr>
        </p:nvSpPr>
        <p:spPr/>
        <p:txBody>
          <a:bodyPr/>
          <a:lstStyle/>
          <a:p>
            <a:fld id="{7384989B-6BB3-4348-9E99-E374829309D1}" type="slidenum">
              <a:rPr lang="en-US" smtClean="0"/>
              <a:t>8</a:t>
            </a:fld>
            <a:endParaRPr lang="en-US"/>
          </a:p>
        </p:txBody>
      </p:sp>
    </p:spTree>
    <p:extLst>
      <p:ext uri="{BB962C8B-B14F-4D97-AF65-F5344CB8AC3E}">
        <p14:creationId xmlns:p14="http://schemas.microsoft.com/office/powerpoint/2010/main" val="19061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0E9D8-6FFE-FB43-A5D4-8C3CE78C9916}"/>
              </a:ext>
            </a:extLst>
          </p:cNvPr>
          <p:cNvSpPr>
            <a:spLocks noGrp="1"/>
          </p:cNvSpPr>
          <p:nvPr>
            <p:ph type="title"/>
          </p:nvPr>
        </p:nvSpPr>
        <p:spPr>
          <a:xfrm>
            <a:off x="-3049" y="10"/>
            <a:ext cx="5155817" cy="2228074"/>
          </a:xfrm>
        </p:spPr>
        <p:txBody>
          <a:bodyPr>
            <a:normAutofit/>
          </a:bodyPr>
          <a:lstStyle/>
          <a:p>
            <a:r>
              <a:rPr lang="en-US" sz="4000"/>
              <a:t>Today: Large Complex Ground Stations</a:t>
            </a:r>
          </a:p>
        </p:txBody>
      </p:sp>
      <p:sp>
        <p:nvSpPr>
          <p:cNvPr id="9" name="Content Placeholder 8">
            <a:extLst>
              <a:ext uri="{FF2B5EF4-FFF2-40B4-BE49-F238E27FC236}">
                <a16:creationId xmlns:a16="http://schemas.microsoft.com/office/drawing/2014/main" id="{48E81EA3-4472-4183-8143-7C06DC363C9D}"/>
              </a:ext>
            </a:extLst>
          </p:cNvPr>
          <p:cNvSpPr>
            <a:spLocks noGrp="1"/>
          </p:cNvSpPr>
          <p:nvPr>
            <p:ph idx="1"/>
          </p:nvPr>
        </p:nvSpPr>
        <p:spPr>
          <a:xfrm>
            <a:off x="3049" y="2125363"/>
            <a:ext cx="5149719" cy="3980158"/>
          </a:xfrm>
        </p:spPr>
        <p:txBody>
          <a:bodyPr>
            <a:normAutofit/>
          </a:bodyPr>
          <a:lstStyle/>
          <a:p>
            <a:pPr fontAlgn="base"/>
            <a:r>
              <a:rPr lang="en-US"/>
              <a:t>Multi-million dollar investments​</a:t>
            </a:r>
          </a:p>
          <a:p>
            <a:pPr fontAlgn="base"/>
            <a:endParaRPr lang="en-US"/>
          </a:p>
          <a:p>
            <a:pPr fontAlgn="base"/>
            <a:r>
              <a:rPr lang="en-US"/>
              <a:t>4 to 5 massive ground stations located close to the poles</a:t>
            </a:r>
          </a:p>
          <a:p>
            <a:endParaRPr lang="en-US" sz="3200"/>
          </a:p>
        </p:txBody>
      </p:sp>
      <p:pic>
        <p:nvPicPr>
          <p:cNvPr id="1026" name="Picture 2">
            <a:extLst>
              <a:ext uri="{FF2B5EF4-FFF2-40B4-BE49-F238E27FC236}">
                <a16:creationId xmlns:a16="http://schemas.microsoft.com/office/drawing/2014/main" id="{0BBD2EDB-2F91-D749-BB89-427A5E89C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733" y="10"/>
            <a:ext cx="9131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BEF88C40-3777-4AEE-8EC3-B38E300B9F6B}"/>
              </a:ext>
            </a:extLst>
          </p:cNvPr>
          <p:cNvSpPr txBox="1">
            <a:spLocks/>
          </p:cNvSpPr>
          <p:nvPr/>
        </p:nvSpPr>
        <p:spPr>
          <a:xfrm>
            <a:off x="2978488" y="6600409"/>
            <a:ext cx="5061205" cy="1208141"/>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a:t>Image Source: airforce-technology.com </a:t>
            </a:r>
          </a:p>
        </p:txBody>
      </p:sp>
      <p:sp>
        <p:nvSpPr>
          <p:cNvPr id="6" name="Slide Number Placeholder 5">
            <a:extLst>
              <a:ext uri="{FF2B5EF4-FFF2-40B4-BE49-F238E27FC236}">
                <a16:creationId xmlns:a16="http://schemas.microsoft.com/office/drawing/2014/main" id="{9DC0045C-0319-4625-97B6-938DB8D26F90}"/>
              </a:ext>
            </a:extLst>
          </p:cNvPr>
          <p:cNvSpPr>
            <a:spLocks noGrp="1"/>
          </p:cNvSpPr>
          <p:nvPr>
            <p:ph type="sldNum" sz="quarter" idx="12"/>
          </p:nvPr>
        </p:nvSpPr>
        <p:spPr/>
        <p:txBody>
          <a:bodyPr/>
          <a:lstStyle/>
          <a:p>
            <a:fld id="{7384989B-6BB3-4348-9E99-E374829309D1}" type="slidenum">
              <a:rPr lang="en-US" smtClean="0"/>
              <a:t>9</a:t>
            </a:fld>
            <a:endParaRPr lang="en-US"/>
          </a:p>
        </p:txBody>
      </p:sp>
    </p:spTree>
    <p:extLst>
      <p:ext uri="{BB962C8B-B14F-4D97-AF65-F5344CB8AC3E}">
        <p14:creationId xmlns:p14="http://schemas.microsoft.com/office/powerpoint/2010/main" val="34131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28</Slides>
  <Notes>27</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Low-latency Downlink for LEO Satellites</vt:lpstr>
      <vt:lpstr>PowerPoint Presentation</vt:lpstr>
      <vt:lpstr>PowerPoint Presentation</vt:lpstr>
      <vt:lpstr>Earth Observation Applications: Disaster Monitoring</vt:lpstr>
      <vt:lpstr>Earth Observation Satellites</vt:lpstr>
      <vt:lpstr>Earth Observation Satellites</vt:lpstr>
      <vt:lpstr>Challenge: Data Downlink</vt:lpstr>
      <vt:lpstr>Challenge: Data Downlink</vt:lpstr>
      <vt:lpstr>Today: Large Complex Ground Stations</vt:lpstr>
      <vt:lpstr>Shortcomings</vt:lpstr>
      <vt:lpstr>Our System: Low Latency Distributed Downlink (L2D2)</vt:lpstr>
      <vt:lpstr>L2D2: Distributed Hybrid Ground Station</vt:lpstr>
      <vt:lpstr>L2D2: Distributed Hybrid Ground Station</vt:lpstr>
      <vt:lpstr>L2D2: Distributed Hybrid Ground Station </vt:lpstr>
      <vt:lpstr>Scheduling Satellite-GS Links</vt:lpstr>
      <vt:lpstr>Scheduling Satellite-GS Links</vt:lpstr>
      <vt:lpstr>Scheduling Satellite-GS Links</vt:lpstr>
      <vt:lpstr>Scheduling Satellite-GS Links</vt:lpstr>
      <vt:lpstr>Solution: Greedy Algorithm with Sticky Links</vt:lpstr>
      <vt:lpstr>Solution: Greedy Algorithm with Sticky Links</vt:lpstr>
      <vt:lpstr>Solution: Greedy Algorithm with Sticky Links</vt:lpstr>
      <vt:lpstr>Problem: Rate Adaptation</vt:lpstr>
      <vt:lpstr>Why Link Quality Varies</vt:lpstr>
      <vt:lpstr>Experiments: Real-world Measurements</vt:lpstr>
      <vt:lpstr>L2D2  Accurate Link Prediction</vt:lpstr>
      <vt:lpstr>Large Scale Emulation</vt:lpstr>
      <vt:lpstr>L2D2  Lower Latency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DGS:  A Distributed Hybrid Ground Station Design</dc:title>
  <dc:creator>Deepak Vasisht</dc:creator>
  <cp:revision>2</cp:revision>
  <dcterms:created xsi:type="dcterms:W3CDTF">2020-10-20T08:20:53Z</dcterms:created>
  <dcterms:modified xsi:type="dcterms:W3CDTF">2021-11-16T16:51:22Z</dcterms:modified>
</cp:coreProperties>
</file>